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484" r:id="rId5"/>
    <p:sldId id="6398" r:id="rId6"/>
    <p:sldId id="6399" r:id="rId7"/>
    <p:sldId id="6400" r:id="rId8"/>
    <p:sldId id="6401" r:id="rId9"/>
    <p:sldId id="6402" r:id="rId10"/>
    <p:sldId id="6403" r:id="rId11"/>
    <p:sldId id="6404" r:id="rId12"/>
    <p:sldId id="6405" r:id="rId13"/>
    <p:sldId id="6409" r:id="rId14"/>
    <p:sldId id="6406" r:id="rId15"/>
    <p:sldId id="6407" r:id="rId16"/>
    <p:sldId id="6408" r:id="rId17"/>
  </p:sldIdLst>
  <p:sldSz cx="12192000" cy="6858000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525"/>
    <a:srgbClr val="0000FF"/>
    <a:srgbClr val="00CC00"/>
    <a:srgbClr val="008000"/>
    <a:srgbClr val="3786CD"/>
    <a:srgbClr val="FF5050"/>
    <a:srgbClr val="00B050"/>
    <a:srgbClr val="FFFF99"/>
    <a:srgbClr val="FFFF00"/>
    <a:srgbClr val="F3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68" autoAdjust="0"/>
    <p:restoredTop sz="94249" autoAdjust="0"/>
  </p:normalViewPr>
  <p:slideViewPr>
    <p:cSldViewPr>
      <p:cViewPr varScale="1">
        <p:scale>
          <a:sx n="73" d="100"/>
          <a:sy n="73" d="100"/>
        </p:scale>
        <p:origin x="81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3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9" tIns="45680" rIns="91359" bIns="456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3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9" tIns="45680" rIns="91359" bIns="456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3700" y="692150"/>
            <a:ext cx="61468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9" tIns="45680" rIns="91359" bIns="4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3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9" tIns="45680" rIns="91359" bIns="456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58238"/>
            <a:ext cx="3003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9" tIns="45680" rIns="91359" bIns="45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4FB9DFB-419A-E04B-8906-360C5FC3E8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2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2047A7-B02B-46EC-AC2C-3C696F43E595}"/>
              </a:ext>
            </a:extLst>
          </p:cNvPr>
          <p:cNvSpPr/>
          <p:nvPr userDrawn="1"/>
        </p:nvSpPr>
        <p:spPr>
          <a:xfrm>
            <a:off x="-2" y="0"/>
            <a:ext cx="12192001" cy="990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6FF3926-FB39-4C00-B90F-88C83549F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278"/>
            <a:ext cx="10972800" cy="649922"/>
          </a:xfr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x-none" dirty="0"/>
              <a:t>Click to edit Master title style</a:t>
            </a:r>
            <a:endParaRPr lang="en-US" dirty="0"/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2652" y="6351669"/>
            <a:ext cx="1242148" cy="30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59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3124201"/>
            <a:ext cx="1097280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tudantes.samsung.com.b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76600" y="2057400"/>
            <a:ext cx="5957080" cy="27699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400" b="1" dirty="0" smtClean="0"/>
              <a:t>Portal de Estudantes </a:t>
            </a:r>
          </a:p>
          <a:p>
            <a:pPr algn="ctr">
              <a:lnSpc>
                <a:spcPct val="150000"/>
              </a:lnSpc>
            </a:pPr>
            <a:r>
              <a:rPr lang="pt-BR" sz="4400" b="1" dirty="0" smtClean="0"/>
              <a:t>Samsung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pt-BR" sz="2800" dirty="0" smtClean="0"/>
              <a:t>Guia para acesso ao site</a:t>
            </a:r>
            <a:endParaRPr lang="en-US" sz="28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9600" y="5638800"/>
            <a:ext cx="2860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600" dirty="0">
              <a:latin typeface="Samsung Sharp Sans Medium" pitchFamily="2" charset="0"/>
              <a:ea typeface="Samsung Sharp Sans Medium" pitchFamily="2" charset="0"/>
              <a:cs typeface="Samsung Sharp Sans Medium" pitchFamily="2" charset="0"/>
            </a:endParaRPr>
          </a:p>
          <a:p>
            <a:r>
              <a:rPr lang="pt-BR" sz="1400" dirty="0" smtClean="0">
                <a:latin typeface="Samsung Sharp Sans Medium" pitchFamily="2" charset="0"/>
                <a:ea typeface="Samsung Sharp Sans Medium" pitchFamily="2" charset="0"/>
                <a:cs typeface="Samsung Sharp Sans Medium" pitchFamily="2" charset="0"/>
              </a:rPr>
              <a:t>Fevereiro, 2022</a:t>
            </a:r>
            <a:endParaRPr lang="en-US" sz="1400" dirty="0">
              <a:latin typeface="Samsung Sharp Sans Medium" pitchFamily="2" charset="0"/>
              <a:ea typeface="Samsung Sharp Sans Medium" pitchFamily="2" charset="0"/>
              <a:cs typeface="Samsung Sharp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44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3195" y="152400"/>
            <a:ext cx="293856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+mj-lt"/>
              </a:rPr>
              <a:t>Passo a passo</a:t>
            </a: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99846"/>
            <a:ext cx="10052600" cy="444096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tângulo 6"/>
          <p:cNvSpPr/>
          <p:nvPr/>
        </p:nvSpPr>
        <p:spPr>
          <a:xfrm>
            <a:off x="9276520" y="2286000"/>
            <a:ext cx="1237634" cy="304800"/>
          </a:xfrm>
          <a:prstGeom prst="rect">
            <a:avLst/>
          </a:prstGeom>
          <a:noFill/>
          <a:ln w="9525" cap="flat" cmpd="sng" algn="ctr">
            <a:solidFill>
              <a:srgbClr val="FF252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/>
          <p:cNvSpPr txBox="1"/>
          <p:nvPr/>
        </p:nvSpPr>
        <p:spPr>
          <a:xfrm>
            <a:off x="685800" y="1295400"/>
            <a:ext cx="4953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Acesse </a:t>
            </a:r>
            <a:r>
              <a:rPr lang="pt-BR" sz="1600" dirty="0">
                <a:hlinkClick r:id="rId3"/>
              </a:rPr>
              <a:t>https://estudantes.samsung.com.br/</a:t>
            </a: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/>
              <a:t>Clique </a:t>
            </a:r>
            <a:r>
              <a:rPr lang="pt-BR" sz="1600" dirty="0" smtClean="0"/>
              <a:t>em Faça seu login</a:t>
            </a:r>
            <a:r>
              <a:rPr lang="pt-B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202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228600" y="235496"/>
            <a:ext cx="31242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+mj-lt"/>
              </a:rPr>
              <a:t>Passo a passo</a:t>
            </a: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9828685" cy="460688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7696200" y="4876800"/>
            <a:ext cx="1143000" cy="381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>
            <a:off x="762000" y="127653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Clique </a:t>
            </a:r>
            <a:r>
              <a:rPr lang="pt-BR" sz="1600" dirty="0" smtClean="0"/>
              <a:t>em Adere Agora</a:t>
            </a:r>
            <a:r>
              <a:rPr lang="pt-B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93245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171" y="1143000"/>
            <a:ext cx="7658100" cy="554204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3400" y="115388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Clique </a:t>
            </a:r>
            <a:r>
              <a:rPr lang="pt-BR" sz="1600" dirty="0" smtClean="0"/>
              <a:t>em Aderir Agora</a:t>
            </a:r>
            <a:r>
              <a:rPr lang="pt-BR" dirty="0" smtClean="0"/>
              <a:t>.</a:t>
            </a:r>
            <a:endParaRPr lang="en-US" dirty="0"/>
          </a:p>
        </p:txBody>
      </p:sp>
      <p:sp>
        <p:nvSpPr>
          <p:cNvPr id="6" name="Retângulo 5"/>
          <p:cNvSpPr/>
          <p:nvPr/>
        </p:nvSpPr>
        <p:spPr>
          <a:xfrm>
            <a:off x="5181600" y="4953000"/>
            <a:ext cx="2438400" cy="5334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73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284366"/>
            <a:ext cx="4504606" cy="4889341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20980" y="2743200"/>
            <a:ext cx="335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Preencha </a:t>
            </a:r>
            <a:r>
              <a:rPr lang="pt-BR" sz="1600" dirty="0" smtClean="0"/>
              <a:t>suas </a:t>
            </a:r>
            <a:r>
              <a:rPr lang="pt-BR" sz="1600" dirty="0" smtClean="0"/>
              <a:t>informações de e-mail e crie uma senha (palavra – passe).</a:t>
            </a:r>
          </a:p>
          <a:p>
            <a:r>
              <a:rPr lang="pt-BR" sz="1600" dirty="0" smtClean="0"/>
              <a:t>Selecione o gênero e aceite os termos.</a:t>
            </a:r>
          </a:p>
          <a:p>
            <a:r>
              <a:rPr lang="pt-BR" sz="1600" dirty="0" smtClean="0"/>
              <a:t>Logo após o preenchimento, clique em Adere Agora.</a:t>
            </a:r>
          </a:p>
          <a:p>
            <a:endParaRPr lang="pt-BR" sz="1600" dirty="0"/>
          </a:p>
          <a:p>
            <a:r>
              <a:rPr lang="pt-BR" sz="1600" dirty="0" smtClean="0"/>
              <a:t>Obs: As informações estão na linguagem português (Portugal).</a:t>
            </a:r>
          </a:p>
          <a:p>
            <a:r>
              <a:rPr lang="pt-BR" sz="1600" dirty="0" smtClean="0"/>
              <a:t>Iremos fazer a mudança para o Português Brasileiro em breve.</a:t>
            </a:r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219200"/>
            <a:ext cx="4341439" cy="464970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610600" y="4572000"/>
            <a:ext cx="22098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0742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143000"/>
            <a:ext cx="4133850" cy="555773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5800" y="2823319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Insira</a:t>
            </a:r>
            <a:r>
              <a:rPr lang="pt-BR" sz="1600" dirty="0" smtClean="0"/>
              <a:t> </a:t>
            </a:r>
            <a:r>
              <a:rPr lang="pt-BR" sz="1600" dirty="0" smtClean="0"/>
              <a:t>suas informações pessoais e informações do instituto de </a:t>
            </a:r>
            <a:r>
              <a:rPr lang="pt-BR" sz="1600" dirty="0" smtClean="0"/>
              <a:t>ensino. Depois basta clicar em </a:t>
            </a:r>
            <a:r>
              <a:rPr lang="pt-BR" sz="1600" dirty="0" smtClean="0"/>
              <a:t>Continuar.</a:t>
            </a:r>
          </a:p>
          <a:p>
            <a:endParaRPr lang="pt-BR" sz="1600" dirty="0"/>
          </a:p>
          <a:p>
            <a:r>
              <a:rPr lang="pt-BR" sz="1600" dirty="0" smtClean="0"/>
              <a:t>Obs: </a:t>
            </a:r>
            <a:r>
              <a:rPr lang="pt-BR" sz="1600" dirty="0" smtClean="0"/>
              <a:t>No campo Apelido</a:t>
            </a:r>
            <a:r>
              <a:rPr lang="pt-BR" sz="1600" dirty="0" smtClean="0"/>
              <a:t>, por favor, </a:t>
            </a:r>
            <a:r>
              <a:rPr lang="pt-BR" sz="1600" dirty="0" smtClean="0"/>
              <a:t>inserir </a:t>
            </a:r>
            <a:r>
              <a:rPr lang="pt-BR" sz="1600" dirty="0" smtClean="0"/>
              <a:t>sobrenome.</a:t>
            </a:r>
            <a:endParaRPr lang="en-US" dirty="0"/>
          </a:p>
        </p:txBody>
      </p:sp>
      <p:sp>
        <p:nvSpPr>
          <p:cNvPr id="6" name="Retângulo 5"/>
          <p:cNvSpPr/>
          <p:nvPr/>
        </p:nvSpPr>
        <p:spPr>
          <a:xfrm>
            <a:off x="5105400" y="5029200"/>
            <a:ext cx="23622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28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354183"/>
            <a:ext cx="4572000" cy="54864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09600" y="30480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Confirme </a:t>
            </a:r>
            <a:r>
              <a:rPr lang="pt-BR" sz="1600" dirty="0" smtClean="0"/>
              <a:t>a sua instituição de ensino e depois clique em Abrir o portal.</a:t>
            </a:r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5410200" y="4572000"/>
            <a:ext cx="2743200" cy="5334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6866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0" y="1143000"/>
            <a:ext cx="7673788" cy="50292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57200" y="3048000"/>
            <a:ext cx="3352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Após clicar em Abrir Portal, uma janela pop-up será aberta (exemplo ao lado). </a:t>
            </a:r>
            <a:endParaRPr lang="pt-BR" sz="1600" dirty="0"/>
          </a:p>
          <a:p>
            <a:r>
              <a:rPr lang="pt-BR" sz="1600" dirty="0"/>
              <a:t>Insira </a:t>
            </a:r>
            <a:r>
              <a:rPr lang="pt-BR" sz="1600" dirty="0" smtClean="0"/>
              <a:t>seu e-mail institucional, </a:t>
            </a:r>
            <a:r>
              <a:rPr lang="pt-BR" sz="1600" dirty="0" smtClean="0"/>
              <a:t>senha e depois clique em Login.</a:t>
            </a:r>
            <a:endParaRPr lang="en-US" dirty="0"/>
          </a:p>
        </p:txBody>
      </p:sp>
      <p:sp>
        <p:nvSpPr>
          <p:cNvPr id="6" name="Retângulo 5"/>
          <p:cNvSpPr/>
          <p:nvPr/>
        </p:nvSpPr>
        <p:spPr>
          <a:xfrm>
            <a:off x="6553200" y="5562600"/>
            <a:ext cx="1905000" cy="381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7339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143000"/>
            <a:ext cx="7381875" cy="508548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57200" y="30480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Selecione </a:t>
            </a:r>
            <a:r>
              <a:rPr lang="pt-BR" sz="1600" dirty="0"/>
              <a:t>a opção desejada e depois clique em Accept</a:t>
            </a:r>
            <a:endParaRPr lang="en-US" sz="1600" dirty="0"/>
          </a:p>
        </p:txBody>
      </p:sp>
      <p:sp>
        <p:nvSpPr>
          <p:cNvPr id="5" name="Retângulo 4"/>
          <p:cNvSpPr/>
          <p:nvPr/>
        </p:nvSpPr>
        <p:spPr>
          <a:xfrm>
            <a:off x="7086600" y="5562600"/>
            <a:ext cx="1828800" cy="381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8404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146810"/>
            <a:ext cx="4981575" cy="569595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85800" y="2918494"/>
            <a:ext cx="373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Cada instituição de ensino adota um formato próprio para a finalização do cadastro </a:t>
            </a:r>
            <a:r>
              <a:rPr lang="pt-BR" sz="1600" dirty="0" err="1"/>
              <a:t>UNiDAYS</a:t>
            </a:r>
            <a:r>
              <a:rPr lang="pt-BR" sz="1600" dirty="0"/>
              <a:t>. </a:t>
            </a:r>
            <a:r>
              <a:rPr lang="pt-BR" sz="1600" dirty="0"/>
              <a:t>No exemplo ao lado, é requisitado o e-mail da instituição, para que seja enviado um link de confirmação do cadastro</a:t>
            </a:r>
            <a:r>
              <a:rPr lang="pt-BR" sz="1600" dirty="0" smtClean="0"/>
              <a:t>.</a:t>
            </a:r>
            <a:endParaRPr lang="pt-BR" sz="1600" dirty="0" smtClean="0"/>
          </a:p>
          <a:p>
            <a:r>
              <a:rPr lang="pt-BR" sz="1600" dirty="0" smtClean="0"/>
              <a:t>Depois, basta </a:t>
            </a:r>
            <a:r>
              <a:rPr lang="pt-BR" sz="1600" dirty="0" smtClean="0"/>
              <a:t>clicar em enviar e-mail que logo aparecerá uma confirmação na sua caixa de e-mail para acesso.</a:t>
            </a:r>
          </a:p>
          <a:p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6019800" y="4876800"/>
            <a:ext cx="24384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265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05000"/>
            <a:ext cx="5777554" cy="424978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90600" y="3048807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Após </a:t>
            </a:r>
            <a:r>
              <a:rPr lang="pt-BR" sz="1600" dirty="0" smtClean="0"/>
              <a:t>o processo de </a:t>
            </a:r>
            <a:r>
              <a:rPr lang="pt-BR" sz="1600" dirty="0" smtClean="0"/>
              <a:t>confirmação do e-mail, </a:t>
            </a:r>
            <a:r>
              <a:rPr lang="pt-BR" sz="1600" dirty="0" smtClean="0"/>
              <a:t>clicar em continuar.</a:t>
            </a:r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6248400" y="4343400"/>
            <a:ext cx="2743200" cy="609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212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926" y="1066800"/>
            <a:ext cx="6744674" cy="52578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81000" y="31242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Clique </a:t>
            </a:r>
            <a:r>
              <a:rPr lang="pt-BR" sz="1600" dirty="0" smtClean="0"/>
              <a:t>em ativar promoção e em seguida você será direcionado à pagina do Portal de Estudantes.</a:t>
            </a:r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6019800" y="4495800"/>
            <a:ext cx="22860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9881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Passo a passo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03" y="1905000"/>
            <a:ext cx="9579701" cy="427613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14400" y="1219200"/>
            <a:ext cx="998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Depois </a:t>
            </a:r>
            <a:r>
              <a:rPr lang="pt-BR" sz="1600" dirty="0" smtClean="0"/>
              <a:t>só selecionar a categoria que deseja ou pesquisar o produto diretamente na lupa de pesquisa.</a:t>
            </a:r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1524000" y="5486400"/>
            <a:ext cx="1066800" cy="3048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3962400" y="5486400"/>
            <a:ext cx="1066800" cy="3048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6400800" y="5486400"/>
            <a:ext cx="1066800" cy="3048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ângulo 7"/>
          <p:cNvSpPr/>
          <p:nvPr/>
        </p:nvSpPr>
        <p:spPr>
          <a:xfrm>
            <a:off x="8839200" y="5486400"/>
            <a:ext cx="1066800" cy="3048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ângulo 8"/>
          <p:cNvSpPr/>
          <p:nvPr/>
        </p:nvSpPr>
        <p:spPr>
          <a:xfrm>
            <a:off x="10212396" y="2057400"/>
            <a:ext cx="303204" cy="228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5936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11578CCB7DDC43B71B3BF07E7DA285" ma:contentTypeVersion="4" ma:contentTypeDescription="Create a new document." ma:contentTypeScope="" ma:versionID="ab7be4efc3d4588c4f7b3700d68bd675">
  <xsd:schema xmlns:xsd="http://www.w3.org/2001/XMLSchema" xmlns:xs="http://www.w3.org/2001/XMLSchema" xmlns:p="http://schemas.microsoft.com/office/2006/metadata/properties" xmlns:ns2="93d21d0d-30ae-424a-816d-0859e35e96d0" xmlns:ns3="7fe5ec7c-38c8-4b81-9960-04accddec501" targetNamespace="http://schemas.microsoft.com/office/2006/metadata/properties" ma:root="true" ma:fieldsID="5c4e9c6ed128841f0cb3a54c6c673ce1" ns2:_="" ns3:_="">
    <xsd:import namespace="93d21d0d-30ae-424a-816d-0859e35e96d0"/>
    <xsd:import namespace="7fe5ec7c-38c8-4b81-9960-04accddec5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d21d0d-30ae-424a-816d-0859e35e96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5ec7c-38c8-4b81-9960-04accddec5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fe5ec7c-38c8-4b81-9960-04accddec501">
      <UserInfo>
        <DisplayName>Edson CARILLO</DisplayName>
        <AccountId>7</AccountId>
        <AccountType/>
      </UserInfo>
      <UserInfo>
        <DisplayName>Tiago Moreira</DisplayName>
        <AccountId>14</AccountId>
        <AccountType/>
      </UserInfo>
      <UserInfo>
        <DisplayName>Marcos Oliveira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539D57A-64EC-4CE6-A9D8-AE6748A99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d21d0d-30ae-424a-816d-0859e35e96d0"/>
    <ds:schemaRef ds:uri="7fe5ec7c-38c8-4b81-9960-04accddec5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90B31E-E7DB-43C9-A16D-2A06BE70DB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080F42-A9AE-45ED-A51D-D261D2E90473}">
  <ds:schemaRefs>
    <ds:schemaRef ds:uri="http://purl.org/dc/terms/"/>
    <ds:schemaRef ds:uri="http://schemas.openxmlformats.org/package/2006/metadata/core-properties"/>
    <ds:schemaRef ds:uri="http://purl.org/dc/dcmitype/"/>
    <ds:schemaRef ds:uri="7fe5ec7c-38c8-4b81-9960-04accddec501"/>
    <ds:schemaRef ds:uri="93d21d0d-30ae-424a-816d-0859e35e96d0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14063</TotalTime>
  <Words>307</Words>
  <Application>Microsoft Office PowerPoint</Application>
  <PresentationFormat>Widescreen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Palatino Linotype</vt:lpstr>
      <vt:lpstr>Samsung Sharp Sans Medium</vt:lpstr>
      <vt:lpstr>Default Design</vt:lpstr>
      <vt:lpstr>Apresentação do PowerPoint</vt:lpstr>
      <vt:lpstr>Apresentação do PowerPoint</vt:lpstr>
      <vt:lpstr>Passo a passo</vt:lpstr>
      <vt:lpstr>Passo a passo</vt:lpstr>
      <vt:lpstr>Passo a passo</vt:lpstr>
      <vt:lpstr>Passo a passo</vt:lpstr>
      <vt:lpstr>Passo a passo</vt:lpstr>
      <vt:lpstr>Passo a passo</vt:lpstr>
      <vt:lpstr>Passo a passo</vt:lpstr>
      <vt:lpstr>Passo a passo</vt:lpstr>
      <vt:lpstr>Passo a passo</vt:lpstr>
      <vt:lpstr>Passo a passo</vt:lpstr>
      <vt:lpstr>Passo a passo</vt:lpstr>
    </vt:vector>
  </TitlesOfParts>
  <Company>Connexxion do Brasil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Presentation</dc:title>
  <dc:creator>Tiago Moreira</dc:creator>
  <cp:lastModifiedBy>Samsung</cp:lastModifiedBy>
  <cp:revision>1224</cp:revision>
  <cp:lastPrinted>2013-10-18T21:23:48Z</cp:lastPrinted>
  <dcterms:created xsi:type="dcterms:W3CDTF">2012-07-04T10:06:33Z</dcterms:created>
  <dcterms:modified xsi:type="dcterms:W3CDTF">2022-02-04T18:03:49Z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0x010100B211578CCB7DDC43B71B3BF07E7DA285</vt:lpwstr>
  </property>
  <property fmtid="{D5CDD505-2E9C-101B-9397-08002B2CF9AE}" pid="3" name="NSCPROP_SA">
    <vt:lpwstr>C:\PMO E-STORE\1 Connexxion Backup Reference\STATUS REPORT MODEL.pptx</vt:lpwstr>
  </property>
</Properties>
</file>