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theme/theme1.xml" ContentType="application/vnd.openxmlformats-officedocument.theme+xml"/>
  <Override PartName="/ppt/media/image1.png" ContentType="image/png"/>
  <Override PartName="/ppt/media/image2.png" ContentType="image/pn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C7233E21-D12A-4C3A-9CC8-042ACBCE7345}" type="slidenum">
              <a:t>&lt;#&gt;</a:t>
            </a:fld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311760" y="1152360"/>
            <a:ext cx="8519760" cy="3415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C260C183-27A9-43B8-83AA-645BACF378AC}" type="slidenum">
              <a:t>&lt;#&gt;</a:t>
            </a:fld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8519760" cy="3415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0F7402E6-8F7B-474A-AC99-7D5979FEA33A}" type="slidenum">
              <a:t>&lt;#&gt;</a:t>
            </a:fld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4157280" cy="3415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/>
          </p:nvPr>
        </p:nvSpPr>
        <p:spPr>
          <a:xfrm>
            <a:off x="4677120" y="1152360"/>
            <a:ext cx="4157280" cy="3415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FE7135FE-1A69-436D-9734-BBB893484988}" type="slidenum">
              <a:t>&lt;#&gt;</a:t>
            </a:fld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E47112FE-0672-4216-971A-92EACFEE092E}" type="slidenum">
              <a:t>&lt;#&gt;</a:t>
            </a:fld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311760" y="444960"/>
            <a:ext cx="8519760" cy="2652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6CA20D77-86E2-487D-8CA1-34AAC105E668}" type="slidenum">
              <a:t>&lt;#&gt;</a:t>
            </a:fld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4400" spc="-1" strike="noStrike"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/>
          </p:nvPr>
        </p:nvSpPr>
        <p:spPr>
          <a:xfrm>
            <a:off x="4677120" y="1152360"/>
            <a:ext cx="4157280" cy="3415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/>
          </p:nvPr>
        </p:nvSpPr>
        <p:spPr>
          <a:xfrm>
            <a:off x="311760" y="2936520"/>
            <a:ext cx="415728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4293759D-53E8-40B5-9397-E791E284D9ED}" type="slidenum">
              <a:t>&lt;#&gt;</a:t>
            </a:fld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4400" spc="-1" strike="noStrike"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4157280" cy="3415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/>
          </p:nvPr>
        </p:nvSpPr>
        <p:spPr>
          <a:xfrm>
            <a:off x="4677120" y="2936520"/>
            <a:ext cx="415728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EBF4EA23-6EBE-4C26-B048-4AB585658E46}" type="slidenum">
              <a:t>&lt;#&gt;</a:t>
            </a:fld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4400" spc="-1" strike="noStrike"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/>
          </p:nvPr>
        </p:nvSpPr>
        <p:spPr>
          <a:xfrm>
            <a:off x="311760" y="2936520"/>
            <a:ext cx="851976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C6A0A9A2-4D68-4373-AB05-6B4F82858CBF}" type="slidenum">
              <a:t>&lt;#&gt;</a:t>
            </a:fld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4400" spc="-1" strike="noStrike"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851976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/>
          </p:nvPr>
        </p:nvSpPr>
        <p:spPr>
          <a:xfrm>
            <a:off x="311760" y="2936520"/>
            <a:ext cx="851976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E6F3AF2D-6E18-4723-91FF-27D1EBBE2649}" type="slidenum">
              <a:t>&lt;#&gt;</a:t>
            </a:fld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4400" spc="-1" strike="noStrike"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/>
          </p:nvPr>
        </p:nvSpPr>
        <p:spPr>
          <a:xfrm>
            <a:off x="311760" y="2936520"/>
            <a:ext cx="415728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/>
          </p:nvPr>
        </p:nvSpPr>
        <p:spPr>
          <a:xfrm>
            <a:off x="4677120" y="2936520"/>
            <a:ext cx="415728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2931D041-0999-4E52-97AE-3960C00CE09C}" type="slidenum">
              <a:t>&lt;#&gt;</a:t>
            </a:fld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4400" spc="-1" strike="noStrike"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274320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/>
          </p:nvPr>
        </p:nvSpPr>
        <p:spPr>
          <a:xfrm>
            <a:off x="3192480" y="1152360"/>
            <a:ext cx="274320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/>
          </p:nvPr>
        </p:nvSpPr>
        <p:spPr>
          <a:xfrm>
            <a:off x="6073200" y="1152360"/>
            <a:ext cx="274320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/>
          </p:nvPr>
        </p:nvSpPr>
        <p:spPr>
          <a:xfrm>
            <a:off x="311760" y="2936520"/>
            <a:ext cx="274320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37" name="PlaceHolder 6"/>
          <p:cNvSpPr>
            <a:spLocks noGrp="1"/>
          </p:cNvSpPr>
          <p:nvPr>
            <p:ph/>
          </p:nvPr>
        </p:nvSpPr>
        <p:spPr>
          <a:xfrm>
            <a:off x="3192480" y="2936520"/>
            <a:ext cx="274320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38" name="PlaceHolder 7"/>
          <p:cNvSpPr>
            <a:spLocks noGrp="1"/>
          </p:cNvSpPr>
          <p:nvPr>
            <p:ph/>
          </p:nvPr>
        </p:nvSpPr>
        <p:spPr>
          <a:xfrm>
            <a:off x="6073200" y="2936520"/>
            <a:ext cx="274320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A00E4FA5-6BE5-4739-918F-BB14470651C0}" type="slidenum">
              <a:t>&lt;#&gt;</a:t>
            </a:fld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pt-BR" sz="1800" spc="-1" strike="noStrike">
                <a:latin typeface="Arial"/>
              </a:rPr>
              <a:t>Clique para editar o formato do texto do título</a:t>
            </a:r>
            <a:endParaRPr b="0" lang="pt-BR" sz="18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19760" cy="3415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latin typeface="Arial"/>
              </a:rPr>
              <a:t>Clique para editar o formato do texto da estrutura de tópicos</a:t>
            </a:r>
            <a:endParaRPr b="0" lang="pt-BR" sz="1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800" spc="-1" strike="noStrike">
                <a:latin typeface="Arial"/>
              </a:rPr>
              <a:t>2.º nível da estrutura de tópicos</a:t>
            </a:r>
            <a:endParaRPr b="0" lang="pt-BR" sz="1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latin typeface="Arial"/>
              </a:rPr>
              <a:t>3.º nível da estrutura de tópicos</a:t>
            </a:r>
            <a:endParaRPr b="0" lang="pt-BR" sz="18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800" spc="-1" strike="noStrike">
                <a:latin typeface="Arial"/>
              </a:rPr>
              <a:t>4.º nível da estrutura de tópicos</a:t>
            </a:r>
            <a:endParaRPr b="0" lang="pt-BR" sz="18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latin typeface="Arial"/>
              </a:rPr>
              <a:t>5.º nível da estrutura de tópicos</a:t>
            </a:r>
            <a:endParaRPr b="0" lang="pt-BR" sz="18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latin typeface="Arial"/>
              </a:rPr>
              <a:t>6.º nível da estrutura de tópicos</a:t>
            </a:r>
            <a:endParaRPr b="0" lang="pt-BR" sz="18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latin typeface="Arial"/>
              </a:rPr>
              <a:t>7.º nível da estrutura de tópicos</a:t>
            </a:r>
            <a:endParaRPr b="0" lang="pt-BR" sz="1800" spc="-1" strike="noStrike"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 idx="1"/>
          </p:nvPr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91440" bIns="91440" anchor="ctr">
            <a:noAutofit/>
          </a:bodyPr>
          <a:lstStyle>
            <a:lvl1pPr algn="r">
              <a:lnSpc>
                <a:spcPct val="100000"/>
              </a:lnSpc>
              <a:buNone/>
              <a:tabLst>
                <a:tab algn="l" pos="0"/>
              </a:tabLst>
              <a:defRPr b="0" lang="pt-BR" sz="1000" spc="-1" strike="noStrike">
                <a:solidFill>
                  <a:srgbClr val="595959"/>
                </a:solidFill>
                <a:latin typeface="Arial"/>
                <a:ea typeface="Arial"/>
              </a:defRPr>
            </a:lvl1pPr>
          </a:lstStyle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fld id="{81EE25A0-EB1D-45B6-A4B1-C5C0B45CD1BE}" type="slidenum">
              <a:rPr b="0" lang="pt-BR" sz="1000" spc="-1" strike="noStrike">
                <a:solidFill>
                  <a:srgbClr val="595959"/>
                </a:solidFill>
                <a:latin typeface="Arial"/>
                <a:ea typeface="Arial"/>
              </a:rPr>
              <a:t>&lt;número&gt;</a:t>
            </a:fld>
            <a:endParaRPr b="0" lang="pt-BR" sz="10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51429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4400" spc="-1" strike="noStrike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8519760" cy="3415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 w="0">
            <a:noFill/>
          </a:ln>
        </p:spPr>
        <p:txBody>
          <a:bodyPr lIns="0" rIns="0" tIns="91440" bIns="91440" anchor="t">
            <a:normAutofit/>
          </a:bodyPr>
          <a:p>
            <a:pPr algn="ctr">
              <a:buNone/>
            </a:pPr>
            <a:endParaRPr b="0" lang="pt-BR" sz="4400" spc="-1" strike="noStrike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8519760" cy="3415680"/>
          </a:xfrm>
          <a:prstGeom prst="rect">
            <a:avLst/>
          </a:prstGeom>
          <a:noFill/>
          <a:ln w="0">
            <a:noFill/>
          </a:ln>
        </p:spPr>
        <p:txBody>
          <a:bodyPr lIns="0" rIns="0" tIns="91440" bIns="9144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 w="0">
            <a:noFill/>
          </a:ln>
        </p:spPr>
        <p:txBody>
          <a:bodyPr lIns="0" rIns="0" tIns="91440" bIns="91440" anchor="t">
            <a:normAutofit/>
          </a:bodyPr>
          <a:p>
            <a:pPr algn="ctr">
              <a:buNone/>
            </a:pPr>
            <a:endParaRPr b="0" lang="pt-BR" sz="4400" spc="-1" strike="noStrike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8519760" cy="3415680"/>
          </a:xfrm>
          <a:prstGeom prst="rect">
            <a:avLst/>
          </a:prstGeom>
          <a:noFill/>
          <a:ln w="0">
            <a:noFill/>
          </a:ln>
        </p:spPr>
        <p:txBody>
          <a:bodyPr lIns="0" rIns="0" tIns="91440" bIns="9144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 w="0">
            <a:noFill/>
          </a:ln>
        </p:spPr>
        <p:txBody>
          <a:bodyPr lIns="0" rIns="0" tIns="91440" bIns="91440" anchor="t">
            <a:normAutofit/>
          </a:bodyPr>
          <a:p>
            <a:pPr algn="ctr">
              <a:buNone/>
            </a:pPr>
            <a:endParaRPr b="0" lang="pt-BR" sz="4400" spc="-1" strike="noStrike"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8519760" cy="3415680"/>
          </a:xfrm>
          <a:prstGeom prst="rect">
            <a:avLst/>
          </a:prstGeom>
          <a:noFill/>
          <a:ln w="0">
            <a:noFill/>
          </a:ln>
        </p:spPr>
        <p:txBody>
          <a:bodyPr lIns="0" rIns="0" tIns="91440" bIns="9144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Application>LibreOffice/7.3.5.2$Windows_X86_64 LibreOffice_project/184fe81b8c8c30d8b5082578aee2fed2ea847c01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pt-BR</dc:language>
  <cp:lastModifiedBy/>
  <dcterms:modified xsi:type="dcterms:W3CDTF">2024-10-03T11:38:09Z</dcterms:modified>
  <cp:revision>2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