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4640" autoAdjust="0"/>
  </p:normalViewPr>
  <p:slideViewPr>
    <p:cSldViewPr snapToGrid="0">
      <p:cViewPr varScale="1">
        <p:scale>
          <a:sx n="58" d="100"/>
          <a:sy n="58" d="100"/>
        </p:scale>
        <p:origin x="16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864FE8-A1F8-76A9-C393-A143D1E543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1744A2-1A31-3118-1B8D-5ACDD434D5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CB89DB-BCEF-DFD0-9CAA-3244EF4BF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BB301-10B6-476A-8405-FB7F44DC89CC}" type="datetimeFigureOut">
              <a:rPr lang="pt-BR" smtClean="0"/>
              <a:t>26/02/2024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D74406-E4BF-BEBF-CA6D-E778C568E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AB24A78-132C-BF2C-72FF-D037B31F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5D720-B8BC-4A80-8D0E-76CA5B90DE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325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67FD46-5AFD-9B7E-CA8A-04CC7BB3B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D7644C-CD80-369E-7E3D-6CABD5447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6D70E5B-7483-8EF0-66C4-CEB379872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BB301-10B6-476A-8405-FB7F44DC89CC}" type="datetimeFigureOut">
              <a:rPr lang="pt-BR" smtClean="0"/>
              <a:t>26/02/2024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874093-4402-C704-68D2-374719D75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834BBB-3993-18F2-7060-662B7C3B6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5D720-B8BC-4A80-8D0E-76CA5B90DE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0704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CE5C8C-B2DE-A528-3D8E-76EFB712D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374ED3-13F3-3BAD-3B68-203CB4473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A42CB0-11F7-3D52-5CBD-9F3F3FB94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BB301-10B6-476A-8405-FB7F44DC89CC}" type="datetimeFigureOut">
              <a:rPr lang="pt-BR" smtClean="0"/>
              <a:t>26/02/2024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2248877-C416-633D-CCD2-EC274BD50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E72E69-0E2D-AF32-0AD8-E92BFD03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5D720-B8BC-4A80-8D0E-76CA5B90DE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349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7FB6EC-F43C-62AA-93F8-29D06A645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86DDBD-9786-7B6E-6EBA-364F838854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37A77C5-EEC8-4F06-E0AE-4D64B0169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BD1BF92-FA13-C1BF-47D5-E462AAAA7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BB301-10B6-476A-8405-FB7F44DC89CC}" type="datetimeFigureOut">
              <a:rPr lang="pt-BR" smtClean="0"/>
              <a:t>26/02/2024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D8058E-25D0-A97C-09B6-9A7FD919F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BB9E56D-6A3C-6C42-869A-1239222A8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5D720-B8BC-4A80-8D0E-76CA5B90DE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7861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7D279F-FFFB-4102-2CAE-4B1062378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3B479F-2F37-43FB-842C-5C33C52F7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AC05067-E62D-10A5-13CE-B380A0714E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F8F6D3B-29AF-4BC6-309D-5E83A8B1AD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063895E-DFA7-0834-2BF3-2F66926D2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F1D16ED-7E64-FA99-9D37-FE93BD867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BB301-10B6-476A-8405-FB7F44DC89CC}" type="datetimeFigureOut">
              <a:rPr lang="pt-BR" smtClean="0"/>
              <a:t>26/02/2024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73F0A3F-F916-952C-6B8F-8CC01550B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6205999-28E5-4184-04BC-F77CCFD4F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5D720-B8BC-4A80-8D0E-76CA5B90DE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8050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B2DAF3-1575-3B86-8F63-D15A0AB4B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E95658F-C04E-3433-A6A3-0AB6D28F0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BB301-10B6-476A-8405-FB7F44DC89CC}" type="datetimeFigureOut">
              <a:rPr lang="pt-BR" smtClean="0"/>
              <a:t>26/02/2024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D9E32C6-10C3-3555-3A3E-2B0DE360D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5989E59-C1B8-A0B0-7C59-2D175BA11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5D720-B8BC-4A80-8D0E-76CA5B90DE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15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CE5DCDB-2AA6-A4EF-CFB3-0329DDE95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BB301-10B6-476A-8405-FB7F44DC89CC}" type="datetimeFigureOut">
              <a:rPr lang="pt-BR" smtClean="0"/>
              <a:t>26/02/2024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41B496F-2313-4BD0-B014-99F5510AE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1BA40D3-3606-05F3-7F3F-4AFD25210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5D720-B8BC-4A80-8D0E-76CA5B90DE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760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CBBCB1-5950-4383-1716-5B2ADC3DA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4F743E-6CD9-80C1-05E6-A9854B572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889A5D5-36AF-D3CD-C540-EA7C235D93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4EB92C-D7BE-229E-B9AE-DEFB5F328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BB301-10B6-476A-8405-FB7F44DC89CC}" type="datetimeFigureOut">
              <a:rPr lang="pt-BR" smtClean="0"/>
              <a:t>26/02/2024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5A89A26-F27E-D65C-E43A-25348BE4A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CFBB1B2-D218-A8D2-8BD6-21021F949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5D720-B8BC-4A80-8D0E-76CA5B90DE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562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7609A2-4FE7-877E-4246-1E9838B0C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DFF8CC6-F159-8AF1-02AA-0DD455DB45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28D2BB-EB33-EDA7-6C2A-FC3777A995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7F7E153-465E-93E6-9B6F-BD9DE3FA2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BB301-10B6-476A-8405-FB7F44DC89CC}" type="datetimeFigureOut">
              <a:rPr lang="pt-BR" smtClean="0"/>
              <a:t>26/02/2024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425D206-1D2D-44D4-015C-91EBA0641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70B39EE-3FE0-1270-494B-2B72676C3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5D720-B8BC-4A80-8D0E-76CA5B90DE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6867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1F3973-8C46-CA32-F3E7-F118C7917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6402319-9940-4AD5-D01F-3E153E3FE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881CDF-BC80-61DE-17D9-1DEA44853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BB301-10B6-476A-8405-FB7F44DC89CC}" type="datetimeFigureOut">
              <a:rPr lang="pt-BR" smtClean="0"/>
              <a:t>26/02/2024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3BF036-535B-FD6A-7A58-052019F37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15A177-7056-DD5B-1D08-6A2B26426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5D720-B8BC-4A80-8D0E-76CA5B90DE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0177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D6C6D60-7568-D3EB-506A-9753114AE7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6495BE6-6332-A23B-0D97-4516C129AC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389011-2670-05A4-2CBE-A20D19238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BB301-10B6-476A-8405-FB7F44DC89CC}" type="datetimeFigureOut">
              <a:rPr lang="pt-BR" smtClean="0"/>
              <a:t>26/02/2024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B68B5EB-2A27-3449-F27B-E66690C1E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A9D977-8AC1-F36C-D1F3-10904C0D0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5D720-B8BC-4A80-8D0E-76CA5B90DE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187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7A67A86-82FC-DA44-E5A7-E6A1BFB60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BAC4CE9-76AA-88F0-9E48-778B5BDE9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D504AA-7192-D819-1FEF-E4E8F1C495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BB301-10B6-476A-8405-FB7F44DC89CC}" type="datetimeFigureOut">
              <a:rPr lang="pt-BR" smtClean="0"/>
              <a:t>26/02/2024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3A6D75-9D2D-1CC1-CCD8-493D1F6480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BE10AE-0920-8BFF-89D0-F06A7F92CC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5D720-B8BC-4A80-8D0E-76CA5B90DE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255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997262-97B5-6827-FFBB-8073FF01F694}"/>
              </a:ext>
            </a:extLst>
          </p:cNvPr>
          <p:cNvCxnSpPr>
            <a:cxnSpLocks/>
          </p:cNvCxnSpPr>
          <p:nvPr/>
        </p:nvCxnSpPr>
        <p:spPr>
          <a:xfrm>
            <a:off x="2852057" y="3127811"/>
            <a:ext cx="8599714" cy="0"/>
          </a:xfrm>
          <a:prstGeom prst="line">
            <a:avLst/>
          </a:prstGeom>
          <a:ln w="31750">
            <a:solidFill>
              <a:srgbClr val="33CCCC">
                <a:alpha val="99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2">
            <a:extLst>
              <a:ext uri="{FF2B5EF4-FFF2-40B4-BE49-F238E27FC236}">
                <a16:creationId xmlns:a16="http://schemas.microsoft.com/office/drawing/2014/main" id="{91813DD5-B0DE-BF04-60B3-35980C099075}"/>
              </a:ext>
            </a:extLst>
          </p:cNvPr>
          <p:cNvSpPr txBox="1"/>
          <p:nvPr/>
        </p:nvSpPr>
        <p:spPr>
          <a:xfrm>
            <a:off x="397325" y="83501"/>
            <a:ext cx="4726593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800" u="sng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Nova </a:t>
            </a:r>
            <a:r>
              <a:rPr lang="pt-BR" sz="2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matriz curricular 2024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A630D4A-B399-C465-43C3-0BF78B523962}"/>
              </a:ext>
            </a:extLst>
          </p:cNvPr>
          <p:cNvSpPr/>
          <p:nvPr/>
        </p:nvSpPr>
        <p:spPr>
          <a:xfrm>
            <a:off x="520995" y="1244015"/>
            <a:ext cx="5575005" cy="2339163"/>
          </a:xfrm>
          <a:prstGeom prst="round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6D7B34C-0EFD-14CF-5CCE-C2D19745147A}"/>
              </a:ext>
            </a:extLst>
          </p:cNvPr>
          <p:cNvSpPr/>
          <p:nvPr/>
        </p:nvSpPr>
        <p:spPr>
          <a:xfrm>
            <a:off x="6191693" y="1244015"/>
            <a:ext cx="5652977" cy="2339163"/>
          </a:xfrm>
          <a:prstGeom prst="round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7AF944A-8378-6562-1FBA-D7C941AB7EBF}"/>
              </a:ext>
            </a:extLst>
          </p:cNvPr>
          <p:cNvSpPr/>
          <p:nvPr/>
        </p:nvSpPr>
        <p:spPr>
          <a:xfrm>
            <a:off x="520995" y="4182145"/>
            <a:ext cx="5575005" cy="2339163"/>
          </a:xfrm>
          <a:prstGeom prst="round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73D12C6-B6EA-642F-CF6F-338510B4630D}"/>
              </a:ext>
            </a:extLst>
          </p:cNvPr>
          <p:cNvSpPr/>
          <p:nvPr/>
        </p:nvSpPr>
        <p:spPr>
          <a:xfrm>
            <a:off x="6230675" y="4182145"/>
            <a:ext cx="5575005" cy="2339163"/>
          </a:xfrm>
          <a:prstGeom prst="round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B55564-C409-9527-9059-830C8841F5DF}"/>
              </a:ext>
            </a:extLst>
          </p:cNvPr>
          <p:cNvSpPr txBox="1"/>
          <p:nvPr/>
        </p:nvSpPr>
        <p:spPr>
          <a:xfrm>
            <a:off x="595426" y="977563"/>
            <a:ext cx="1839433" cy="4700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1º semestre</a:t>
            </a:r>
            <a:endParaRPr lang="en-GB" sz="2400" kern="1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FE5882-3FA7-D385-29C0-7BB71E769F76}"/>
              </a:ext>
            </a:extLst>
          </p:cNvPr>
          <p:cNvSpPr txBox="1"/>
          <p:nvPr/>
        </p:nvSpPr>
        <p:spPr>
          <a:xfrm>
            <a:off x="6351184" y="1009015"/>
            <a:ext cx="1839433" cy="4700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pt-BR"/>
            </a:defPPr>
            <a:lvl1pPr>
              <a:lnSpc>
                <a:spcPct val="107000"/>
              </a:lnSpc>
              <a:spcAft>
                <a:spcPts val="800"/>
              </a:spcAft>
              <a:defRPr sz="2400" b="1" kern="1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2º semestre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6A4B65-B574-4324-6619-B9AD91F3291A}"/>
              </a:ext>
            </a:extLst>
          </p:cNvPr>
          <p:cNvSpPr txBox="1"/>
          <p:nvPr/>
        </p:nvSpPr>
        <p:spPr>
          <a:xfrm>
            <a:off x="595425" y="3947145"/>
            <a:ext cx="1839433" cy="4700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3º</a:t>
            </a:r>
            <a:r>
              <a:rPr lang="pt-BR" sz="2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semestre</a:t>
            </a:r>
            <a:endParaRPr lang="en-GB" sz="2400" kern="1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9B720E-9E1D-0422-B384-597B24015BE4}"/>
              </a:ext>
            </a:extLst>
          </p:cNvPr>
          <p:cNvSpPr txBox="1"/>
          <p:nvPr/>
        </p:nvSpPr>
        <p:spPr>
          <a:xfrm>
            <a:off x="6351183" y="3947145"/>
            <a:ext cx="1839433" cy="4700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4º</a:t>
            </a:r>
            <a:r>
              <a:rPr lang="pt-BR" sz="2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4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semestre</a:t>
            </a:r>
            <a:endParaRPr lang="en-GB" sz="2400" b="1" kern="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A522462-E0C0-49D3-026C-E2232332E239}"/>
              </a:ext>
            </a:extLst>
          </p:cNvPr>
          <p:cNvSpPr/>
          <p:nvPr/>
        </p:nvSpPr>
        <p:spPr>
          <a:xfrm>
            <a:off x="1509817" y="1565017"/>
            <a:ext cx="3909243" cy="62732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Biologia 1</a:t>
            </a:r>
            <a:endParaRPr lang="en-GB" sz="2800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CB3F6DB-206E-008D-BCBF-148F49897735}"/>
              </a:ext>
            </a:extLst>
          </p:cNvPr>
          <p:cNvSpPr/>
          <p:nvPr/>
        </p:nvSpPr>
        <p:spPr>
          <a:xfrm>
            <a:off x="5461588" y="1887039"/>
            <a:ext cx="581245" cy="62732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IEB</a:t>
            </a:r>
            <a:endParaRPr lang="en-GB" sz="2000" b="1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979CCC1-78FC-5177-DD88-397646ACB4CA}"/>
              </a:ext>
            </a:extLst>
          </p:cNvPr>
          <p:cNvSpPr/>
          <p:nvPr/>
        </p:nvSpPr>
        <p:spPr>
          <a:xfrm>
            <a:off x="628078" y="1901327"/>
            <a:ext cx="829338" cy="62732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IEB</a:t>
            </a:r>
            <a:endParaRPr lang="en-GB" sz="2000" b="1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DB05D44-86B7-DE1E-2E86-882F94E0FB49}"/>
              </a:ext>
            </a:extLst>
          </p:cNvPr>
          <p:cNvSpPr/>
          <p:nvPr/>
        </p:nvSpPr>
        <p:spPr>
          <a:xfrm>
            <a:off x="7127350" y="1575653"/>
            <a:ext cx="3909243" cy="62732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Biologia 2</a:t>
            </a:r>
            <a:endParaRPr lang="en-GB" sz="2800" b="1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68A748C-0B9A-6C15-6164-2E6AC8BF2B23}"/>
              </a:ext>
            </a:extLst>
          </p:cNvPr>
          <p:cNvSpPr/>
          <p:nvPr/>
        </p:nvSpPr>
        <p:spPr>
          <a:xfrm>
            <a:off x="11108998" y="1908540"/>
            <a:ext cx="687577" cy="62732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BSA</a:t>
            </a:r>
            <a:endParaRPr lang="en-GB" sz="2000" b="1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17AE854-1A53-A064-FF92-88E71AB7F638}"/>
              </a:ext>
            </a:extLst>
          </p:cNvPr>
          <p:cNvSpPr/>
          <p:nvPr/>
        </p:nvSpPr>
        <p:spPr>
          <a:xfrm>
            <a:off x="6285361" y="1904996"/>
            <a:ext cx="829338" cy="62732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BSA</a:t>
            </a:r>
            <a:endParaRPr lang="en-GB" sz="2000" b="1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5D72EAD-507F-C56B-4C15-33CA35347DDD}"/>
              </a:ext>
            </a:extLst>
          </p:cNvPr>
          <p:cNvSpPr/>
          <p:nvPr/>
        </p:nvSpPr>
        <p:spPr>
          <a:xfrm>
            <a:off x="6811927" y="2983973"/>
            <a:ext cx="4297071" cy="319695"/>
          </a:xfrm>
          <a:prstGeom prst="roundRect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Elaboração do projeto</a:t>
            </a:r>
            <a:endParaRPr lang="en-GB" b="1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139B18C-6C1C-8791-BFCF-1407D52B986C}"/>
              </a:ext>
            </a:extLst>
          </p:cNvPr>
          <p:cNvSpPr/>
          <p:nvPr/>
        </p:nvSpPr>
        <p:spPr>
          <a:xfrm>
            <a:off x="3514854" y="4564918"/>
            <a:ext cx="1609065" cy="60142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Optativas</a:t>
            </a:r>
            <a:endParaRPr lang="en-GB" sz="2400" b="1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B0E1181-2E5B-CC48-0C01-D9974611E217}"/>
              </a:ext>
            </a:extLst>
          </p:cNvPr>
          <p:cNvSpPr/>
          <p:nvPr/>
        </p:nvSpPr>
        <p:spPr>
          <a:xfrm>
            <a:off x="2628633" y="4592923"/>
            <a:ext cx="694607" cy="573415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PEB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C43281A-752C-0602-BEBD-3E49B10D9575}"/>
              </a:ext>
            </a:extLst>
          </p:cNvPr>
          <p:cNvSpPr/>
          <p:nvPr/>
        </p:nvSpPr>
        <p:spPr>
          <a:xfrm>
            <a:off x="7982379" y="4592923"/>
            <a:ext cx="1609065" cy="57341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Optativas</a:t>
            </a:r>
            <a:endParaRPr lang="en-GB" sz="2400" b="1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00F39A9-D3A8-ADDE-443E-392F645168B3}"/>
              </a:ext>
            </a:extLst>
          </p:cNvPr>
          <p:cNvSpPr/>
          <p:nvPr/>
        </p:nvSpPr>
        <p:spPr>
          <a:xfrm>
            <a:off x="1622043" y="5912134"/>
            <a:ext cx="8828243" cy="349601"/>
          </a:xfrm>
          <a:prstGeom prst="roundRect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Desenvolvimento do TCM</a:t>
            </a:r>
            <a:endParaRPr lang="en-GB" sz="2000" b="1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B8D41A9-A203-A0E5-AD83-3FA3548A5547}"/>
              </a:ext>
            </a:extLst>
          </p:cNvPr>
          <p:cNvSpPr/>
          <p:nvPr/>
        </p:nvSpPr>
        <p:spPr>
          <a:xfrm>
            <a:off x="1254642" y="2260015"/>
            <a:ext cx="4297072" cy="262980"/>
          </a:xfrm>
          <a:prstGeom prst="roundRect">
            <a:avLst/>
          </a:prstGeom>
          <a:solidFill>
            <a:srgbClr val="00B0F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PLANEJAMENTO AASA</a:t>
            </a:r>
            <a:endParaRPr lang="en-GB" sz="20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99ADA4D-30A2-C2C8-6ED6-469427FA9EC5}"/>
              </a:ext>
            </a:extLst>
          </p:cNvPr>
          <p:cNvSpPr/>
          <p:nvPr/>
        </p:nvSpPr>
        <p:spPr>
          <a:xfrm>
            <a:off x="6963313" y="2260015"/>
            <a:ext cx="4297072" cy="262980"/>
          </a:xfrm>
          <a:prstGeom prst="roundRect">
            <a:avLst/>
          </a:prstGeom>
          <a:solidFill>
            <a:srgbClr val="00B0F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AASA</a:t>
            </a:r>
            <a:endParaRPr lang="en-GB" sz="2000" b="1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8F9623B-8523-7E02-F905-003F2E1E81B4}"/>
              </a:ext>
            </a:extLst>
          </p:cNvPr>
          <p:cNvSpPr/>
          <p:nvPr/>
        </p:nvSpPr>
        <p:spPr>
          <a:xfrm>
            <a:off x="2766243" y="3008066"/>
            <a:ext cx="232142" cy="262980"/>
          </a:xfrm>
          <a:prstGeom prst="ellipse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092B4EF-8E5F-F85A-E1DB-72E7CB661632}"/>
              </a:ext>
            </a:extLst>
          </p:cNvPr>
          <p:cNvSpPr/>
          <p:nvPr/>
        </p:nvSpPr>
        <p:spPr>
          <a:xfrm>
            <a:off x="11416078" y="3008066"/>
            <a:ext cx="232142" cy="262980"/>
          </a:xfrm>
          <a:prstGeom prst="ellipse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68E6E6F-057B-604F-EFB3-26D808A671DF}"/>
              </a:ext>
            </a:extLst>
          </p:cNvPr>
          <p:cNvSpPr txBox="1"/>
          <p:nvPr/>
        </p:nvSpPr>
        <p:spPr>
          <a:xfrm>
            <a:off x="1060976" y="2776816"/>
            <a:ext cx="178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escolha do tema e do orientador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BE9491-699B-66D8-9733-40A2673A3208}"/>
              </a:ext>
            </a:extLst>
          </p:cNvPr>
          <p:cNvSpPr txBox="1"/>
          <p:nvPr/>
        </p:nvSpPr>
        <p:spPr>
          <a:xfrm>
            <a:off x="11012546" y="2462433"/>
            <a:ext cx="1107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Entrega projeto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A5BD9ED-B411-6492-CFAE-D4251C2A65B7}"/>
              </a:ext>
            </a:extLst>
          </p:cNvPr>
          <p:cNvSpPr/>
          <p:nvPr/>
        </p:nvSpPr>
        <p:spPr>
          <a:xfrm>
            <a:off x="627897" y="5016112"/>
            <a:ext cx="996424" cy="75415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/>
              <a:t>Quali</a:t>
            </a:r>
            <a:r>
              <a:rPr lang="pt-BR" b="1" dirty="0"/>
              <a:t> </a:t>
            </a:r>
            <a:r>
              <a:rPr lang="pt-BR" b="1" dirty="0" err="1"/>
              <a:t>Biol</a:t>
            </a:r>
            <a:endParaRPr lang="en-GB" b="1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169E971-32C8-6648-B156-01A79A6077D6}"/>
              </a:ext>
            </a:extLst>
          </p:cNvPr>
          <p:cNvSpPr/>
          <p:nvPr/>
        </p:nvSpPr>
        <p:spPr>
          <a:xfrm>
            <a:off x="6420406" y="5018214"/>
            <a:ext cx="996424" cy="754153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/>
              <a:t>Quali</a:t>
            </a:r>
            <a:r>
              <a:rPr lang="pt-BR" b="1" dirty="0"/>
              <a:t> TCM</a:t>
            </a:r>
            <a:endParaRPr lang="en-GB" b="1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00CC9BB-2561-83EB-4460-8618A11C32F6}"/>
              </a:ext>
            </a:extLst>
          </p:cNvPr>
          <p:cNvSpPr/>
          <p:nvPr/>
        </p:nvSpPr>
        <p:spPr>
          <a:xfrm>
            <a:off x="10559143" y="5021606"/>
            <a:ext cx="1199454" cy="75415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Defesa TCM</a:t>
            </a:r>
            <a:endParaRPr lang="en-GB" b="1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993E360-B861-684F-E1B2-01E9A1F05314}"/>
              </a:ext>
            </a:extLst>
          </p:cNvPr>
          <p:cNvSpPr/>
          <p:nvPr/>
        </p:nvSpPr>
        <p:spPr>
          <a:xfrm>
            <a:off x="1758996" y="4995139"/>
            <a:ext cx="704402" cy="511727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AASA</a:t>
            </a:r>
            <a:endParaRPr lang="en-GB" sz="1400" b="1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D0CB853C-ADE8-E0F1-99E0-EC3804990AD4}"/>
              </a:ext>
            </a:extLst>
          </p:cNvPr>
          <p:cNvSpPr/>
          <p:nvPr/>
        </p:nvSpPr>
        <p:spPr>
          <a:xfrm>
            <a:off x="2261057" y="5277544"/>
            <a:ext cx="3210356" cy="231714"/>
          </a:xfrm>
          <a:prstGeom prst="roundRect">
            <a:avLst/>
          </a:prstGeom>
          <a:solidFill>
            <a:srgbClr val="00B0F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AASA</a:t>
            </a:r>
            <a:endParaRPr lang="en-GB" sz="2000" b="1" dirty="0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9FE191BE-8073-83C7-E55B-21071239712A}"/>
              </a:ext>
            </a:extLst>
          </p:cNvPr>
          <p:cNvSpPr/>
          <p:nvPr/>
        </p:nvSpPr>
        <p:spPr>
          <a:xfrm>
            <a:off x="5217822" y="4995139"/>
            <a:ext cx="704402" cy="511727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AASA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1553361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49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Andrea Thompson Da Poian</dc:creator>
  <cp:lastModifiedBy>Andréa Pereira Silveira</cp:lastModifiedBy>
  <cp:revision>3</cp:revision>
  <dcterms:created xsi:type="dcterms:W3CDTF">2023-11-16T18:21:40Z</dcterms:created>
  <dcterms:modified xsi:type="dcterms:W3CDTF">2024-02-26T13:18:37Z</dcterms:modified>
</cp:coreProperties>
</file>