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220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-84" y="-6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85B-3636-4545-BEA8-431397C9196D}" type="datetimeFigureOut">
              <a:rPr lang="pt-BR" smtClean="0"/>
              <a:pPr/>
              <a:t>22/2/2016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ED25-0043-4C76-9ED5-AEB945E9FB6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240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85B-3636-4545-BEA8-431397C9196D}" type="datetimeFigureOut">
              <a:rPr lang="pt-BR" smtClean="0"/>
              <a:pPr/>
              <a:t>22/2/2016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ED25-0043-4C76-9ED5-AEB945E9FB6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398727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85B-3636-4545-BEA8-431397C9196D}" type="datetimeFigureOut">
              <a:rPr lang="pt-BR" smtClean="0"/>
              <a:pPr/>
              <a:t>22/2/2016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ED25-0043-4C76-9ED5-AEB945E9FB6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148689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85B-3636-4545-BEA8-431397C9196D}" type="datetimeFigureOut">
              <a:rPr lang="pt-BR" smtClean="0"/>
              <a:pPr/>
              <a:t>22/2/2016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ED25-0043-4C76-9ED5-AEB945E9FB6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845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85B-3636-4545-BEA8-431397C9196D}" type="datetimeFigureOut">
              <a:rPr lang="pt-BR" smtClean="0"/>
              <a:pPr/>
              <a:t>22/2/2016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ED25-0043-4C76-9ED5-AEB945E9FB6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82365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85B-3636-4545-BEA8-431397C9196D}" type="datetimeFigureOut">
              <a:rPr lang="pt-BR" smtClean="0"/>
              <a:pPr/>
              <a:t>22/2/2016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ED25-0043-4C76-9ED5-AEB945E9FB6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28075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85B-3636-4545-BEA8-431397C9196D}" type="datetimeFigureOut">
              <a:rPr lang="pt-BR" smtClean="0"/>
              <a:pPr/>
              <a:t>22/2/2016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ED25-0043-4C76-9ED5-AEB945E9FB6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31876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85B-3636-4545-BEA8-431397C9196D}" type="datetimeFigureOut">
              <a:rPr lang="pt-BR" smtClean="0"/>
              <a:pPr/>
              <a:t>22/2/2016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ED25-0043-4C76-9ED5-AEB945E9FB6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7567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85B-3636-4545-BEA8-431397C9196D}" type="datetimeFigureOut">
              <a:rPr lang="pt-BR" smtClean="0"/>
              <a:pPr/>
              <a:t>22/2/2016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ED25-0043-4C76-9ED5-AEB945E9FB6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906169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85B-3636-4545-BEA8-431397C9196D}" type="datetimeFigureOut">
              <a:rPr lang="pt-BR" smtClean="0"/>
              <a:pPr/>
              <a:t>22/2/2016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ED25-0043-4C76-9ED5-AEB945E9FB6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989456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85B-3636-4545-BEA8-431397C9196D}" type="datetimeFigureOut">
              <a:rPr lang="pt-BR" smtClean="0"/>
              <a:pPr/>
              <a:t>22/2/2016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ED25-0043-4C76-9ED5-AEB945E9FB6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9702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8785B-3636-4545-BEA8-431397C9196D}" type="datetimeFigureOut">
              <a:rPr lang="pt-BR" smtClean="0"/>
              <a:pPr/>
              <a:t>22/2/2016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5ED25-0043-4C76-9ED5-AEB945E9FB6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52600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4253855"/>
            <a:ext cx="12192001" cy="247741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08338" y="695459"/>
            <a:ext cx="109985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Coordenador(a) deve acessar o SABExt (sabext.uece.br) e selecionar a opção </a:t>
            </a:r>
          </a:p>
          <a:p>
            <a:endParaRPr lang="pt-BR" sz="2400" dirty="0"/>
          </a:p>
          <a:p>
            <a:pPr algn="ctr"/>
            <a:r>
              <a:rPr lang="pt-BR" sz="2400" b="1" dirty="0" smtClean="0">
                <a:solidFill>
                  <a:srgbClr val="FF0000"/>
                </a:solidFill>
              </a:rPr>
              <a:t>Solicitação de Bolsas &gt; Cotas de Bolsas &gt; Indicar Bolsista</a:t>
            </a:r>
            <a:endParaRPr lang="pt-BR" sz="2400" b="1" dirty="0">
              <a:solidFill>
                <a:srgbClr val="FF000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07980" y="2244859"/>
            <a:ext cx="109985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Feito isso, aparecerá a tela abaixo, onde estarão listados todas as bolsas remuneradas aprovadas pra o projeto.</a:t>
            </a:r>
          </a:p>
          <a:p>
            <a:endParaRPr lang="pt-BR" sz="2400" dirty="0"/>
          </a:p>
          <a:p>
            <a:r>
              <a:rPr lang="pt-BR" sz="2400" dirty="0" smtClean="0"/>
              <a:t>O Coordenador(a) deverá clicar em “Indicar Bolsista” conforme destacado na imagem. Deverá fazer isso para todos os bolsistas.</a:t>
            </a:r>
          </a:p>
        </p:txBody>
      </p:sp>
    </p:spTree>
    <p:extLst>
      <p:ext uri="{BB962C8B-B14F-4D97-AF65-F5344CB8AC3E}">
        <p14:creationId xmlns:p14="http://schemas.microsoft.com/office/powerpoint/2010/main" xmlns="" val="4238049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608920"/>
            <a:ext cx="12192000" cy="522321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73487" y="85859"/>
            <a:ext cx="116682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Aparecerá a tela abaixo, onde ele deve </a:t>
            </a:r>
            <a:r>
              <a:rPr lang="pt-BR" sz="2400" b="1" dirty="0" smtClean="0">
                <a:solidFill>
                  <a:srgbClr val="FF0000"/>
                </a:solidFill>
              </a:rPr>
              <a:t>Pesquisar</a:t>
            </a:r>
            <a:r>
              <a:rPr lang="pt-BR" sz="2400" dirty="0" smtClean="0"/>
              <a:t> pelo bolsista (Matrícula, CPF ou Nome serão aceitos. </a:t>
            </a:r>
          </a:p>
          <a:p>
            <a:endParaRPr lang="pt-BR" sz="2400" dirty="0" smtClean="0"/>
          </a:p>
          <a:p>
            <a:r>
              <a:rPr lang="pt-BR" sz="2400" dirty="0" smtClean="0"/>
              <a:t>Encontrando o bolsista, deve se clicar em </a:t>
            </a:r>
            <a:r>
              <a:rPr lang="pt-BR" sz="2400" b="1" dirty="0" smtClean="0">
                <a:solidFill>
                  <a:srgbClr val="FF0000"/>
                </a:solidFill>
              </a:rPr>
              <a:t>Selecionar</a:t>
            </a:r>
            <a:r>
              <a:rPr lang="pt-BR" sz="2400" dirty="0" smtClean="0"/>
              <a:t> conforme indicado na imagem</a:t>
            </a:r>
          </a:p>
        </p:txBody>
      </p:sp>
    </p:spTree>
    <p:extLst>
      <p:ext uri="{BB962C8B-B14F-4D97-AF65-F5344CB8AC3E}">
        <p14:creationId xmlns:p14="http://schemas.microsoft.com/office/powerpoint/2010/main" xmlns="" val="1884331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836737"/>
            <a:ext cx="12192000" cy="508730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73487" y="85859"/>
            <a:ext cx="116682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Após selecionado o bolsista, o(a) coordenador(a) deverá preencher todos os dados abaixo relacionados e, com tudo preenchido, clicar em </a:t>
            </a:r>
            <a:r>
              <a:rPr lang="pt-BR" sz="2400" b="1" dirty="0" smtClean="0">
                <a:solidFill>
                  <a:srgbClr val="FF0000"/>
                </a:solidFill>
              </a:rPr>
              <a:t>Salvar</a:t>
            </a:r>
            <a:r>
              <a:rPr lang="pt-BR" sz="2400" dirty="0" smtClean="0"/>
              <a:t>.</a:t>
            </a:r>
          </a:p>
          <a:p>
            <a:endParaRPr lang="pt-BR" sz="2400" dirty="0"/>
          </a:p>
          <a:p>
            <a:r>
              <a:rPr lang="pt-BR" sz="2400" b="1" i="1" dirty="0" smtClean="0">
                <a:solidFill>
                  <a:srgbClr val="00B0F0"/>
                </a:solidFill>
              </a:rPr>
              <a:t>Importante: Não errar ou esquecer os dígitos da Agência e Conta.</a:t>
            </a:r>
          </a:p>
        </p:txBody>
      </p:sp>
    </p:spTree>
    <p:extLst>
      <p:ext uri="{BB962C8B-B14F-4D97-AF65-F5344CB8AC3E}">
        <p14:creationId xmlns:p14="http://schemas.microsoft.com/office/powerpoint/2010/main" xmlns="" val="3042213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84856"/>
            <a:ext cx="12192000" cy="564498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73487" y="85859"/>
            <a:ext cx="11668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Após tendo clicado em Salvar, aparecerá essa mensagem na barra azul confirmando que o bolsista foi cadastrado.</a:t>
            </a:r>
            <a:endParaRPr lang="pt-BR" sz="2400" b="1" i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7171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311703"/>
            <a:ext cx="12192000" cy="278966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07980" y="212859"/>
            <a:ext cx="109985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Voltando a tela inicial, veja que um bolsista já está cadastrado (aparece o destaque em vermelho) e um outro ainda precisará ser cadastrado. Repete-se todo o procedimento feito para o primeiro.</a:t>
            </a:r>
          </a:p>
          <a:p>
            <a:endParaRPr lang="pt-BR" sz="2400" dirty="0"/>
          </a:p>
          <a:p>
            <a:r>
              <a:rPr lang="pt-BR" sz="2400" dirty="0" smtClean="0"/>
              <a:t>Do bolsista já cadastrado será preciso clicar no </a:t>
            </a:r>
            <a:r>
              <a:rPr lang="pt-BR" sz="2400" b="1" dirty="0" smtClean="0">
                <a:solidFill>
                  <a:srgbClr val="FF0000"/>
                </a:solidFill>
              </a:rPr>
              <a:t>disquete</a:t>
            </a:r>
            <a:r>
              <a:rPr lang="pt-BR" sz="2400" dirty="0" smtClean="0"/>
              <a:t> do campo </a:t>
            </a:r>
            <a:r>
              <a:rPr lang="pt-BR" sz="2400" b="1" dirty="0" smtClean="0">
                <a:solidFill>
                  <a:srgbClr val="FF0000"/>
                </a:solidFill>
              </a:rPr>
              <a:t>Formulário</a:t>
            </a:r>
            <a:r>
              <a:rPr lang="pt-BR" sz="2400" dirty="0" smtClean="0"/>
              <a:t> para que se proceda o download do formulário de cadastro de bolsista do SABExt.</a:t>
            </a:r>
          </a:p>
        </p:txBody>
      </p:sp>
      <p:sp>
        <p:nvSpPr>
          <p:cNvPr id="6" name="Elipse 5"/>
          <p:cNvSpPr/>
          <p:nvPr/>
        </p:nvSpPr>
        <p:spPr>
          <a:xfrm>
            <a:off x="11513713" y="5254580"/>
            <a:ext cx="489397" cy="450761"/>
          </a:xfrm>
          <a:prstGeom prst="ellipse">
            <a:avLst/>
          </a:prstGeom>
          <a:noFill/>
          <a:ln>
            <a:solidFill>
              <a:srgbClr val="DB2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baixo 6"/>
          <p:cNvSpPr/>
          <p:nvPr/>
        </p:nvSpPr>
        <p:spPr>
          <a:xfrm>
            <a:off x="11636061" y="4575220"/>
            <a:ext cx="244699" cy="56667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340770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3059" y="1782518"/>
            <a:ext cx="7562850" cy="4965205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07980" y="212859"/>
            <a:ext cx="109985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O formulário de cadastro de bolsista no SABExt é um arquivo em </a:t>
            </a:r>
            <a:r>
              <a:rPr lang="pt-BR" sz="2400" dirty="0" err="1" smtClean="0"/>
              <a:t>pdf</a:t>
            </a:r>
            <a:r>
              <a:rPr lang="pt-BR" sz="2400" dirty="0" smtClean="0"/>
              <a:t> semelhante a esse arquivo abaixo.</a:t>
            </a:r>
          </a:p>
          <a:p>
            <a:endParaRPr lang="pt-BR" sz="2400" dirty="0"/>
          </a:p>
          <a:p>
            <a:r>
              <a:rPr lang="pt-BR" sz="2400" dirty="0" smtClean="0"/>
              <a:t>Formulário deve ser impresso e assinado pelo(a) coordenador(a) e pelo bolsista.</a:t>
            </a:r>
          </a:p>
        </p:txBody>
      </p:sp>
    </p:spTree>
    <p:extLst>
      <p:ext uri="{BB962C8B-B14F-4D97-AF65-F5344CB8AC3E}">
        <p14:creationId xmlns:p14="http://schemas.microsoft.com/office/powerpoint/2010/main" xmlns="" val="40196907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253</Words>
  <Application>Microsoft Office PowerPoint</Application>
  <PresentationFormat>Personalizar</PresentationFormat>
  <Paragraphs>19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Tema do Office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Fernando Roberto</dc:creator>
  <cp:lastModifiedBy>UECE</cp:lastModifiedBy>
  <cp:revision>3</cp:revision>
  <dcterms:created xsi:type="dcterms:W3CDTF">2016-02-20T14:28:47Z</dcterms:created>
  <dcterms:modified xsi:type="dcterms:W3CDTF">2016-02-22T12:28:21Z</dcterms:modified>
</cp:coreProperties>
</file>