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74" r:id="rId3"/>
    <p:sldId id="259" r:id="rId4"/>
  </p:sldIdLst>
  <p:sldSz cx="6858000" cy="9144000" type="screen4x3"/>
  <p:notesSz cx="6858000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FF"/>
    <a:srgbClr val="FF3399"/>
    <a:srgbClr val="FF9999"/>
    <a:srgbClr val="CC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6" d="100"/>
          <a:sy n="96" d="100"/>
        </p:scale>
        <p:origin x="-1104" y="14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9C69E8-ED8B-438D-AFA3-CCB289E7FEC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CCB7FBA-4981-4E7D-924D-C96F014F87D6}">
      <dgm:prSet phldrT="[Texto]" custT="1"/>
      <dgm:spPr/>
      <dgm:t>
        <a:bodyPr/>
        <a:lstStyle/>
        <a:p>
          <a:r>
            <a:rPr lang="pt-BR" sz="1200" dirty="0" smtClean="0"/>
            <a:t>Pró-Reitor</a:t>
          </a:r>
          <a:endParaRPr lang="pt-BR" sz="1200" dirty="0"/>
        </a:p>
      </dgm:t>
    </dgm:pt>
    <dgm:pt modelId="{99A2CE50-2CA6-4605-8697-8EF96E0E68C7}" type="parTrans" cxnId="{6DA0254E-0FA1-48CC-B7AC-5D2B21689F3E}">
      <dgm:prSet/>
      <dgm:spPr/>
      <dgm:t>
        <a:bodyPr/>
        <a:lstStyle/>
        <a:p>
          <a:endParaRPr lang="pt-BR"/>
        </a:p>
      </dgm:t>
    </dgm:pt>
    <dgm:pt modelId="{C807C5DE-899A-4421-B00E-B53FCD752FBD}" type="sibTrans" cxnId="{6DA0254E-0FA1-48CC-B7AC-5D2B21689F3E}">
      <dgm:prSet/>
      <dgm:spPr/>
      <dgm:t>
        <a:bodyPr/>
        <a:lstStyle/>
        <a:p>
          <a:endParaRPr lang="pt-BR"/>
        </a:p>
      </dgm:t>
    </dgm:pt>
    <dgm:pt modelId="{E1A70AC4-8A23-4894-993A-FD9A28E84C16}">
      <dgm:prSet phldrT="[Texto]" custT="1"/>
      <dgm:spPr/>
      <dgm:t>
        <a:bodyPr/>
        <a:lstStyle/>
        <a:p>
          <a:r>
            <a:rPr lang="pt-BR" sz="1200" dirty="0" smtClean="0"/>
            <a:t>Célula de Assistência ao Estudante</a:t>
          </a:r>
          <a:endParaRPr lang="pt-BR" sz="1200" dirty="0"/>
        </a:p>
      </dgm:t>
    </dgm:pt>
    <dgm:pt modelId="{754646FE-21FE-4678-8E7F-DD9268F38206}" type="parTrans" cxnId="{0F44D942-E7DF-4A41-8210-A3E259A7A3B2}">
      <dgm:prSet/>
      <dgm:spPr/>
      <dgm:t>
        <a:bodyPr/>
        <a:lstStyle/>
        <a:p>
          <a:endParaRPr lang="pt-BR"/>
        </a:p>
      </dgm:t>
    </dgm:pt>
    <dgm:pt modelId="{6512F213-DB7E-49DA-A657-08E729F5EC5F}" type="sibTrans" cxnId="{0F44D942-E7DF-4A41-8210-A3E259A7A3B2}">
      <dgm:prSet/>
      <dgm:spPr/>
      <dgm:t>
        <a:bodyPr/>
        <a:lstStyle/>
        <a:p>
          <a:endParaRPr lang="pt-BR"/>
        </a:p>
      </dgm:t>
    </dgm:pt>
    <dgm:pt modelId="{64024E56-8673-4032-A63F-3A4A9254420F}">
      <dgm:prSet phldrT="[Texto]" custT="1"/>
      <dgm:spPr/>
      <dgm:t>
        <a:bodyPr/>
        <a:lstStyle/>
        <a:p>
          <a:r>
            <a:rPr lang="pt-BR" sz="1200" dirty="0" smtClean="0"/>
            <a:t>Célula de Ações Afirmativas</a:t>
          </a:r>
          <a:endParaRPr lang="pt-BR" sz="1200" dirty="0"/>
        </a:p>
      </dgm:t>
    </dgm:pt>
    <dgm:pt modelId="{15FE4D34-0950-4930-901A-065414C24BB7}" type="parTrans" cxnId="{460CA091-631D-438A-A106-D437CEB4225D}">
      <dgm:prSet/>
      <dgm:spPr/>
      <dgm:t>
        <a:bodyPr/>
        <a:lstStyle/>
        <a:p>
          <a:endParaRPr lang="pt-BR"/>
        </a:p>
      </dgm:t>
    </dgm:pt>
    <dgm:pt modelId="{81A9CF59-3F1F-46B7-8B48-C9187F8FC5C6}" type="sibTrans" cxnId="{460CA091-631D-438A-A106-D437CEB4225D}">
      <dgm:prSet/>
      <dgm:spPr/>
      <dgm:t>
        <a:bodyPr/>
        <a:lstStyle/>
        <a:p>
          <a:endParaRPr lang="pt-BR"/>
        </a:p>
      </dgm:t>
    </dgm:pt>
    <dgm:pt modelId="{E3601F71-725D-4282-AF42-751AD60249C0}">
      <dgm:prSet phldrT="[Texto]" custT="1"/>
      <dgm:spPr/>
      <dgm:t>
        <a:bodyPr/>
        <a:lstStyle/>
        <a:p>
          <a:r>
            <a:rPr lang="pt-BR" sz="1200" dirty="0" smtClean="0"/>
            <a:t>Célula de Ações Culturais e  Esporte</a:t>
          </a:r>
          <a:endParaRPr lang="pt-BR" sz="1200" dirty="0"/>
        </a:p>
      </dgm:t>
    </dgm:pt>
    <dgm:pt modelId="{2E614D3F-95E8-4375-90D7-8EA96640DD73}" type="parTrans" cxnId="{BA783AF8-2E22-4794-A94B-B7BC27AE7EE0}">
      <dgm:prSet/>
      <dgm:spPr/>
      <dgm:t>
        <a:bodyPr/>
        <a:lstStyle/>
        <a:p>
          <a:endParaRPr lang="pt-BR"/>
        </a:p>
      </dgm:t>
    </dgm:pt>
    <dgm:pt modelId="{56277A6A-E432-4352-A69A-1C01A751BCA2}" type="sibTrans" cxnId="{BA783AF8-2E22-4794-A94B-B7BC27AE7EE0}">
      <dgm:prSet/>
      <dgm:spPr/>
      <dgm:t>
        <a:bodyPr/>
        <a:lstStyle/>
        <a:p>
          <a:endParaRPr lang="pt-BR"/>
        </a:p>
      </dgm:t>
    </dgm:pt>
    <dgm:pt modelId="{306B5034-8271-4546-9504-0FF5A76074A9}">
      <dgm:prSet custT="1"/>
      <dgm:spPr/>
      <dgm:t>
        <a:bodyPr/>
        <a:lstStyle/>
        <a:p>
          <a:r>
            <a:rPr lang="pt-BR" sz="1200" dirty="0" smtClean="0"/>
            <a:t>Célula de Atenção Integral à saúde do estudante</a:t>
          </a:r>
          <a:endParaRPr lang="pt-BR" sz="1200" dirty="0"/>
        </a:p>
      </dgm:t>
    </dgm:pt>
    <dgm:pt modelId="{29549E4A-3331-4A11-8AD4-EE2ED6B5CABD}" type="parTrans" cxnId="{ECD6046A-B527-4F36-905C-369AA2CEFC71}">
      <dgm:prSet/>
      <dgm:spPr/>
      <dgm:t>
        <a:bodyPr/>
        <a:lstStyle/>
        <a:p>
          <a:endParaRPr lang="pt-BR"/>
        </a:p>
      </dgm:t>
    </dgm:pt>
    <dgm:pt modelId="{2C77B409-6293-4E3F-A395-387D433B8376}" type="sibTrans" cxnId="{ECD6046A-B527-4F36-905C-369AA2CEFC71}">
      <dgm:prSet/>
      <dgm:spPr/>
      <dgm:t>
        <a:bodyPr/>
        <a:lstStyle/>
        <a:p>
          <a:endParaRPr lang="pt-BR"/>
        </a:p>
      </dgm:t>
    </dgm:pt>
    <dgm:pt modelId="{C55F857C-4F47-46A3-8AC5-DAD2A9DE7266}">
      <dgm:prSet custT="1"/>
      <dgm:spPr/>
      <dgm:t>
        <a:bodyPr/>
        <a:lstStyle/>
        <a:p>
          <a:r>
            <a:rPr lang="pt-BR" sz="1200" dirty="0" smtClean="0"/>
            <a:t>Conselho de Política Estudantil</a:t>
          </a:r>
          <a:endParaRPr lang="pt-BR" sz="1200" dirty="0"/>
        </a:p>
      </dgm:t>
    </dgm:pt>
    <dgm:pt modelId="{29373BC5-FDB3-4585-BB4B-21022AE20A1C}" type="parTrans" cxnId="{BF071CE8-74CB-40FE-8C03-B49B2EFF99DF}">
      <dgm:prSet/>
      <dgm:spPr/>
      <dgm:t>
        <a:bodyPr/>
        <a:lstStyle/>
        <a:p>
          <a:endParaRPr lang="pt-BR"/>
        </a:p>
      </dgm:t>
    </dgm:pt>
    <dgm:pt modelId="{4A291E01-7623-4B27-9032-9B91EA171456}" type="sibTrans" cxnId="{BF071CE8-74CB-40FE-8C03-B49B2EFF99DF}">
      <dgm:prSet/>
      <dgm:spPr/>
      <dgm:t>
        <a:bodyPr/>
        <a:lstStyle/>
        <a:p>
          <a:endParaRPr lang="pt-BR"/>
        </a:p>
      </dgm:t>
    </dgm:pt>
    <dgm:pt modelId="{8DFBB859-BADC-4A3C-AF60-C40508753EE7}">
      <dgm:prSet custT="1"/>
      <dgm:spPr/>
      <dgm:t>
        <a:bodyPr/>
        <a:lstStyle/>
        <a:p>
          <a:r>
            <a:rPr lang="pt-BR" sz="1200" dirty="0" smtClean="0"/>
            <a:t>Secretaria</a:t>
          </a:r>
          <a:endParaRPr lang="pt-BR" sz="1200" dirty="0"/>
        </a:p>
      </dgm:t>
    </dgm:pt>
    <dgm:pt modelId="{E81BD499-0410-44A0-9EAC-138F6240871A}" type="parTrans" cxnId="{4F05A751-2205-45EB-B0DB-F4A4AB43A9A3}">
      <dgm:prSet/>
      <dgm:spPr/>
      <dgm:t>
        <a:bodyPr/>
        <a:lstStyle/>
        <a:p>
          <a:endParaRPr lang="pt-BR"/>
        </a:p>
      </dgm:t>
    </dgm:pt>
    <dgm:pt modelId="{3B627644-2B67-45CC-93FA-8197CBE1D1ED}" type="sibTrans" cxnId="{4F05A751-2205-45EB-B0DB-F4A4AB43A9A3}">
      <dgm:prSet/>
      <dgm:spPr/>
      <dgm:t>
        <a:bodyPr/>
        <a:lstStyle/>
        <a:p>
          <a:endParaRPr lang="pt-BR"/>
        </a:p>
      </dgm:t>
    </dgm:pt>
    <dgm:pt modelId="{D848F568-8740-4922-B71B-EB754CD54C35}" type="pres">
      <dgm:prSet presAssocID="{CA9C69E8-ED8B-438D-AFA3-CCB289E7FEC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DD63F61D-D20E-4149-B199-1F03FCCD6753}" type="pres">
      <dgm:prSet presAssocID="{8DFBB859-BADC-4A3C-AF60-C40508753EE7}" presName="hierRoot1" presStyleCnt="0">
        <dgm:presLayoutVars>
          <dgm:hierBranch val="init"/>
        </dgm:presLayoutVars>
      </dgm:prSet>
      <dgm:spPr/>
    </dgm:pt>
    <dgm:pt modelId="{882F02A2-B6FC-4C98-822A-C3B0A4725A09}" type="pres">
      <dgm:prSet presAssocID="{8DFBB859-BADC-4A3C-AF60-C40508753EE7}" presName="rootComposite1" presStyleCnt="0"/>
      <dgm:spPr/>
    </dgm:pt>
    <dgm:pt modelId="{A5CE07C1-AF1B-4B30-BDCF-E4767AB1A546}" type="pres">
      <dgm:prSet presAssocID="{8DFBB859-BADC-4A3C-AF60-C40508753EE7}" presName="rootText1" presStyleLbl="node0" presStyleIdx="0" presStyleCnt="3" custLinFactNeighborX="-2804" custLinFactNeighborY="-5310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0A7730D-A31D-4A4C-A878-240F0BC2E354}" type="pres">
      <dgm:prSet presAssocID="{8DFBB859-BADC-4A3C-AF60-C40508753EE7}" presName="rootConnector1" presStyleLbl="node1" presStyleIdx="0" presStyleCnt="0"/>
      <dgm:spPr/>
      <dgm:t>
        <a:bodyPr/>
        <a:lstStyle/>
        <a:p>
          <a:endParaRPr lang="pt-BR"/>
        </a:p>
      </dgm:t>
    </dgm:pt>
    <dgm:pt modelId="{B6AD9098-6848-43E6-BE1B-BAD8365C74B0}" type="pres">
      <dgm:prSet presAssocID="{8DFBB859-BADC-4A3C-AF60-C40508753EE7}" presName="hierChild2" presStyleCnt="0"/>
      <dgm:spPr/>
    </dgm:pt>
    <dgm:pt modelId="{353E4F7F-3A55-4133-BE82-056B68D75525}" type="pres">
      <dgm:prSet presAssocID="{8DFBB859-BADC-4A3C-AF60-C40508753EE7}" presName="hierChild3" presStyleCnt="0"/>
      <dgm:spPr/>
    </dgm:pt>
    <dgm:pt modelId="{10F4C83E-31C4-4E29-BE3F-991EDFD043F5}" type="pres">
      <dgm:prSet presAssocID="{4CCB7FBA-4981-4E7D-924D-C96F014F87D6}" presName="hierRoot1" presStyleCnt="0">
        <dgm:presLayoutVars>
          <dgm:hierBranch val="init"/>
        </dgm:presLayoutVars>
      </dgm:prSet>
      <dgm:spPr/>
    </dgm:pt>
    <dgm:pt modelId="{662F2918-B2D2-4C2F-B889-3B78A6BB905B}" type="pres">
      <dgm:prSet presAssocID="{4CCB7FBA-4981-4E7D-924D-C96F014F87D6}" presName="rootComposite1" presStyleCnt="0"/>
      <dgm:spPr/>
    </dgm:pt>
    <dgm:pt modelId="{B27E5FDE-5143-4157-B32A-9A349309A0E2}" type="pres">
      <dgm:prSet presAssocID="{4CCB7FBA-4981-4E7D-924D-C96F014F87D6}" presName="rootText1" presStyleLbl="node0" presStyleIdx="1" presStyleCnt="3" custLinFactNeighborX="-692" custLinFactNeighborY="-5310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03FAA75-54FB-436D-988B-05356F4D932F}" type="pres">
      <dgm:prSet presAssocID="{4CCB7FBA-4981-4E7D-924D-C96F014F87D6}" presName="rootConnector1" presStyleLbl="node1" presStyleIdx="0" presStyleCnt="0"/>
      <dgm:spPr/>
      <dgm:t>
        <a:bodyPr/>
        <a:lstStyle/>
        <a:p>
          <a:endParaRPr lang="pt-BR"/>
        </a:p>
      </dgm:t>
    </dgm:pt>
    <dgm:pt modelId="{D30B8077-8997-446A-80EB-CA5441F9A187}" type="pres">
      <dgm:prSet presAssocID="{4CCB7FBA-4981-4E7D-924D-C96F014F87D6}" presName="hierChild2" presStyleCnt="0"/>
      <dgm:spPr/>
    </dgm:pt>
    <dgm:pt modelId="{490597DB-39AB-4E81-BFAA-D905C0741CCC}" type="pres">
      <dgm:prSet presAssocID="{754646FE-21FE-4678-8E7F-DD9268F38206}" presName="Name37" presStyleLbl="parChTrans1D2" presStyleIdx="0" presStyleCnt="4"/>
      <dgm:spPr/>
      <dgm:t>
        <a:bodyPr/>
        <a:lstStyle/>
        <a:p>
          <a:endParaRPr lang="pt-BR"/>
        </a:p>
      </dgm:t>
    </dgm:pt>
    <dgm:pt modelId="{79F36779-2437-47FB-B058-302D8EC9EE33}" type="pres">
      <dgm:prSet presAssocID="{E1A70AC4-8A23-4894-993A-FD9A28E84C16}" presName="hierRoot2" presStyleCnt="0">
        <dgm:presLayoutVars>
          <dgm:hierBranch val="init"/>
        </dgm:presLayoutVars>
      </dgm:prSet>
      <dgm:spPr/>
    </dgm:pt>
    <dgm:pt modelId="{DF45BF1D-291F-4E78-8AC3-2839C0161FFF}" type="pres">
      <dgm:prSet presAssocID="{E1A70AC4-8A23-4894-993A-FD9A28E84C16}" presName="rootComposite" presStyleCnt="0"/>
      <dgm:spPr/>
    </dgm:pt>
    <dgm:pt modelId="{C81DFFBE-1583-48C3-98D3-4E588212FF24}" type="pres">
      <dgm:prSet presAssocID="{E1A70AC4-8A23-4894-993A-FD9A28E84C16}" presName="rootText" presStyleLbl="node2" presStyleIdx="0" presStyleCnt="4" custScaleY="14708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C9E4C13-AC8A-48EE-96D7-80E7C3B8E306}" type="pres">
      <dgm:prSet presAssocID="{E1A70AC4-8A23-4894-993A-FD9A28E84C16}" presName="rootConnector" presStyleLbl="node2" presStyleIdx="0" presStyleCnt="4"/>
      <dgm:spPr/>
      <dgm:t>
        <a:bodyPr/>
        <a:lstStyle/>
        <a:p>
          <a:endParaRPr lang="pt-BR"/>
        </a:p>
      </dgm:t>
    </dgm:pt>
    <dgm:pt modelId="{89CB8785-DAE7-4416-8EB7-E6D567ADE1BE}" type="pres">
      <dgm:prSet presAssocID="{E1A70AC4-8A23-4894-993A-FD9A28E84C16}" presName="hierChild4" presStyleCnt="0"/>
      <dgm:spPr/>
    </dgm:pt>
    <dgm:pt modelId="{83B16FE1-FC15-4B5C-9B6B-2CBC57DC4C00}" type="pres">
      <dgm:prSet presAssocID="{E1A70AC4-8A23-4894-993A-FD9A28E84C16}" presName="hierChild5" presStyleCnt="0"/>
      <dgm:spPr/>
    </dgm:pt>
    <dgm:pt modelId="{148E2FDC-3295-4368-BD77-59C1B5A18247}" type="pres">
      <dgm:prSet presAssocID="{15FE4D34-0950-4930-901A-065414C24BB7}" presName="Name37" presStyleLbl="parChTrans1D2" presStyleIdx="1" presStyleCnt="4"/>
      <dgm:spPr/>
      <dgm:t>
        <a:bodyPr/>
        <a:lstStyle/>
        <a:p>
          <a:endParaRPr lang="pt-BR"/>
        </a:p>
      </dgm:t>
    </dgm:pt>
    <dgm:pt modelId="{F0499C97-5704-4F70-8756-228A16F76103}" type="pres">
      <dgm:prSet presAssocID="{64024E56-8673-4032-A63F-3A4A9254420F}" presName="hierRoot2" presStyleCnt="0">
        <dgm:presLayoutVars>
          <dgm:hierBranch val="init"/>
        </dgm:presLayoutVars>
      </dgm:prSet>
      <dgm:spPr/>
    </dgm:pt>
    <dgm:pt modelId="{1BC278CA-934F-44E0-80A4-70A5E6364726}" type="pres">
      <dgm:prSet presAssocID="{64024E56-8673-4032-A63F-3A4A9254420F}" presName="rootComposite" presStyleCnt="0"/>
      <dgm:spPr/>
    </dgm:pt>
    <dgm:pt modelId="{159966D3-0F75-4284-90DD-97C0511B8CE8}" type="pres">
      <dgm:prSet presAssocID="{64024E56-8673-4032-A63F-3A4A9254420F}" presName="rootText" presStyleLbl="node2" presStyleIdx="1" presStyleCnt="4" custScaleY="12896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A675C67-8860-48AA-968F-34605BED5B5A}" type="pres">
      <dgm:prSet presAssocID="{64024E56-8673-4032-A63F-3A4A9254420F}" presName="rootConnector" presStyleLbl="node2" presStyleIdx="1" presStyleCnt="4"/>
      <dgm:spPr/>
      <dgm:t>
        <a:bodyPr/>
        <a:lstStyle/>
        <a:p>
          <a:endParaRPr lang="pt-BR"/>
        </a:p>
      </dgm:t>
    </dgm:pt>
    <dgm:pt modelId="{A5AEE8A4-8869-4B16-A0ED-545E71BBA8B2}" type="pres">
      <dgm:prSet presAssocID="{64024E56-8673-4032-A63F-3A4A9254420F}" presName="hierChild4" presStyleCnt="0"/>
      <dgm:spPr/>
    </dgm:pt>
    <dgm:pt modelId="{B553D994-0A0E-447A-A9EA-5ABC612A85F0}" type="pres">
      <dgm:prSet presAssocID="{64024E56-8673-4032-A63F-3A4A9254420F}" presName="hierChild5" presStyleCnt="0"/>
      <dgm:spPr/>
    </dgm:pt>
    <dgm:pt modelId="{CBDA2824-B943-420C-85C6-792EE5090FB5}" type="pres">
      <dgm:prSet presAssocID="{2E614D3F-95E8-4375-90D7-8EA96640DD73}" presName="Name37" presStyleLbl="parChTrans1D2" presStyleIdx="2" presStyleCnt="4"/>
      <dgm:spPr/>
      <dgm:t>
        <a:bodyPr/>
        <a:lstStyle/>
        <a:p>
          <a:endParaRPr lang="pt-BR"/>
        </a:p>
      </dgm:t>
    </dgm:pt>
    <dgm:pt modelId="{744330DA-A7FD-44C0-98FC-0726941156A2}" type="pres">
      <dgm:prSet presAssocID="{E3601F71-725D-4282-AF42-751AD60249C0}" presName="hierRoot2" presStyleCnt="0">
        <dgm:presLayoutVars>
          <dgm:hierBranch val="init"/>
        </dgm:presLayoutVars>
      </dgm:prSet>
      <dgm:spPr/>
    </dgm:pt>
    <dgm:pt modelId="{D5BAB5F1-35B7-4FDD-A45D-D37D8413A703}" type="pres">
      <dgm:prSet presAssocID="{E3601F71-725D-4282-AF42-751AD60249C0}" presName="rootComposite" presStyleCnt="0"/>
      <dgm:spPr/>
    </dgm:pt>
    <dgm:pt modelId="{A2AA40A8-B3F1-46CF-AD27-333E7DAD5FB2}" type="pres">
      <dgm:prSet presAssocID="{E3601F71-725D-4282-AF42-751AD60249C0}" presName="rootText" presStyleLbl="node2" presStyleIdx="2" presStyleCnt="4" custScaleY="11811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2D1D338-642E-4719-B3E3-03E373952C48}" type="pres">
      <dgm:prSet presAssocID="{E3601F71-725D-4282-AF42-751AD60249C0}" presName="rootConnector" presStyleLbl="node2" presStyleIdx="2" presStyleCnt="4"/>
      <dgm:spPr/>
      <dgm:t>
        <a:bodyPr/>
        <a:lstStyle/>
        <a:p>
          <a:endParaRPr lang="pt-BR"/>
        </a:p>
      </dgm:t>
    </dgm:pt>
    <dgm:pt modelId="{516A50FD-1284-43C7-9137-243FDB4AC768}" type="pres">
      <dgm:prSet presAssocID="{E3601F71-725D-4282-AF42-751AD60249C0}" presName="hierChild4" presStyleCnt="0"/>
      <dgm:spPr/>
    </dgm:pt>
    <dgm:pt modelId="{CF6D4F31-4D69-43DA-A2CC-41C4AEB5D5AC}" type="pres">
      <dgm:prSet presAssocID="{E3601F71-725D-4282-AF42-751AD60249C0}" presName="hierChild5" presStyleCnt="0"/>
      <dgm:spPr/>
    </dgm:pt>
    <dgm:pt modelId="{A334222B-2D9F-4616-B21D-7EF009A4AB38}" type="pres">
      <dgm:prSet presAssocID="{29549E4A-3331-4A11-8AD4-EE2ED6B5CABD}" presName="Name37" presStyleLbl="parChTrans1D2" presStyleIdx="3" presStyleCnt="4"/>
      <dgm:spPr/>
      <dgm:t>
        <a:bodyPr/>
        <a:lstStyle/>
        <a:p>
          <a:endParaRPr lang="pt-BR"/>
        </a:p>
      </dgm:t>
    </dgm:pt>
    <dgm:pt modelId="{DE2FB5AA-FA46-4D0A-8615-0515F801534A}" type="pres">
      <dgm:prSet presAssocID="{306B5034-8271-4546-9504-0FF5A76074A9}" presName="hierRoot2" presStyleCnt="0">
        <dgm:presLayoutVars>
          <dgm:hierBranch val="init"/>
        </dgm:presLayoutVars>
      </dgm:prSet>
      <dgm:spPr/>
    </dgm:pt>
    <dgm:pt modelId="{AFC7E839-66AA-4016-BD34-A0FF7437BE1B}" type="pres">
      <dgm:prSet presAssocID="{306B5034-8271-4546-9504-0FF5A76074A9}" presName="rootComposite" presStyleCnt="0"/>
      <dgm:spPr/>
    </dgm:pt>
    <dgm:pt modelId="{134F7B18-9F0E-43F5-8806-5B227322F5F8}" type="pres">
      <dgm:prSet presAssocID="{306B5034-8271-4546-9504-0FF5A76074A9}" presName="rootText" presStyleLbl="node2" presStyleIdx="3" presStyleCnt="4" custScaleY="16699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DD84066-D406-4487-9602-A5509C5E6B60}" type="pres">
      <dgm:prSet presAssocID="{306B5034-8271-4546-9504-0FF5A76074A9}" presName="rootConnector" presStyleLbl="node2" presStyleIdx="3" presStyleCnt="4"/>
      <dgm:spPr/>
      <dgm:t>
        <a:bodyPr/>
        <a:lstStyle/>
        <a:p>
          <a:endParaRPr lang="pt-BR"/>
        </a:p>
      </dgm:t>
    </dgm:pt>
    <dgm:pt modelId="{FE0F6C95-ECA5-4C95-BF24-00517E614DD7}" type="pres">
      <dgm:prSet presAssocID="{306B5034-8271-4546-9504-0FF5A76074A9}" presName="hierChild4" presStyleCnt="0"/>
      <dgm:spPr/>
    </dgm:pt>
    <dgm:pt modelId="{CE162AAB-4EE6-492D-B079-24DCC7E95A5D}" type="pres">
      <dgm:prSet presAssocID="{306B5034-8271-4546-9504-0FF5A76074A9}" presName="hierChild5" presStyleCnt="0"/>
      <dgm:spPr/>
    </dgm:pt>
    <dgm:pt modelId="{A028D54B-1CFA-4E8B-9DCC-F785ECB971D3}" type="pres">
      <dgm:prSet presAssocID="{4CCB7FBA-4981-4E7D-924D-C96F014F87D6}" presName="hierChild3" presStyleCnt="0"/>
      <dgm:spPr/>
    </dgm:pt>
    <dgm:pt modelId="{47B778AE-DB62-4E7A-AD7E-2FCE10CE3704}" type="pres">
      <dgm:prSet presAssocID="{C55F857C-4F47-46A3-8AC5-DAD2A9DE7266}" presName="hierRoot1" presStyleCnt="0">
        <dgm:presLayoutVars>
          <dgm:hierBranch val="init"/>
        </dgm:presLayoutVars>
      </dgm:prSet>
      <dgm:spPr/>
    </dgm:pt>
    <dgm:pt modelId="{AC66311B-5C28-4AFE-ACCE-18DD5F67BF03}" type="pres">
      <dgm:prSet presAssocID="{C55F857C-4F47-46A3-8AC5-DAD2A9DE7266}" presName="rootComposite1" presStyleCnt="0"/>
      <dgm:spPr/>
    </dgm:pt>
    <dgm:pt modelId="{88C48272-5545-4B94-AB98-064D33F92491}" type="pres">
      <dgm:prSet presAssocID="{C55F857C-4F47-46A3-8AC5-DAD2A9DE7266}" presName="rootText1" presStyleLbl="node0" presStyleIdx="2" presStyleCnt="3" custLinFactNeighborX="1421" custLinFactNeighborY="-5310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E2871CD-7998-4027-80D8-DA28EB5DCB0E}" type="pres">
      <dgm:prSet presAssocID="{C55F857C-4F47-46A3-8AC5-DAD2A9DE7266}" presName="rootConnector1" presStyleLbl="node1" presStyleIdx="0" presStyleCnt="0"/>
      <dgm:spPr/>
      <dgm:t>
        <a:bodyPr/>
        <a:lstStyle/>
        <a:p>
          <a:endParaRPr lang="pt-BR"/>
        </a:p>
      </dgm:t>
    </dgm:pt>
    <dgm:pt modelId="{20C4FD81-8DDE-4783-90EA-1454ED07DDBF}" type="pres">
      <dgm:prSet presAssocID="{C55F857C-4F47-46A3-8AC5-DAD2A9DE7266}" presName="hierChild2" presStyleCnt="0"/>
      <dgm:spPr/>
    </dgm:pt>
    <dgm:pt modelId="{D6C4AC1D-D532-4A36-AA05-643159B12F5B}" type="pres">
      <dgm:prSet presAssocID="{C55F857C-4F47-46A3-8AC5-DAD2A9DE7266}" presName="hierChild3" presStyleCnt="0"/>
      <dgm:spPr/>
    </dgm:pt>
  </dgm:ptLst>
  <dgm:cxnLst>
    <dgm:cxn modelId="{5EF9026C-8D65-4AC5-8B42-CE7411841EA9}" type="presOf" srcId="{E3601F71-725D-4282-AF42-751AD60249C0}" destId="{82D1D338-642E-4719-B3E3-03E373952C48}" srcOrd="1" destOrd="0" presId="urn:microsoft.com/office/officeart/2005/8/layout/orgChart1"/>
    <dgm:cxn modelId="{D722A77E-4709-48D9-A963-17318A5A2415}" type="presOf" srcId="{306B5034-8271-4546-9504-0FF5A76074A9}" destId="{2DD84066-D406-4487-9602-A5509C5E6B60}" srcOrd="1" destOrd="0" presId="urn:microsoft.com/office/officeart/2005/8/layout/orgChart1"/>
    <dgm:cxn modelId="{4F05A751-2205-45EB-B0DB-F4A4AB43A9A3}" srcId="{CA9C69E8-ED8B-438D-AFA3-CCB289E7FEC2}" destId="{8DFBB859-BADC-4A3C-AF60-C40508753EE7}" srcOrd="0" destOrd="0" parTransId="{E81BD499-0410-44A0-9EAC-138F6240871A}" sibTransId="{3B627644-2B67-45CC-93FA-8197CBE1D1ED}"/>
    <dgm:cxn modelId="{3CDAD743-842D-4709-A93C-513F0AE11AC0}" type="presOf" srcId="{64024E56-8673-4032-A63F-3A4A9254420F}" destId="{159966D3-0F75-4284-90DD-97C0511B8CE8}" srcOrd="0" destOrd="0" presId="urn:microsoft.com/office/officeart/2005/8/layout/orgChart1"/>
    <dgm:cxn modelId="{0F44D942-E7DF-4A41-8210-A3E259A7A3B2}" srcId="{4CCB7FBA-4981-4E7D-924D-C96F014F87D6}" destId="{E1A70AC4-8A23-4894-993A-FD9A28E84C16}" srcOrd="0" destOrd="0" parTransId="{754646FE-21FE-4678-8E7F-DD9268F38206}" sibTransId="{6512F213-DB7E-49DA-A657-08E729F5EC5F}"/>
    <dgm:cxn modelId="{E6228CE6-0119-4740-A9D1-66D4FFF3EB44}" type="presOf" srcId="{C55F857C-4F47-46A3-8AC5-DAD2A9DE7266}" destId="{5E2871CD-7998-4027-80D8-DA28EB5DCB0E}" srcOrd="1" destOrd="0" presId="urn:microsoft.com/office/officeart/2005/8/layout/orgChart1"/>
    <dgm:cxn modelId="{BE1DF2B1-B081-4897-A173-3B6C14743B45}" type="presOf" srcId="{C55F857C-4F47-46A3-8AC5-DAD2A9DE7266}" destId="{88C48272-5545-4B94-AB98-064D33F92491}" srcOrd="0" destOrd="0" presId="urn:microsoft.com/office/officeart/2005/8/layout/orgChart1"/>
    <dgm:cxn modelId="{32400174-A46D-48E2-B3BC-BB56EEE54A66}" type="presOf" srcId="{64024E56-8673-4032-A63F-3A4A9254420F}" destId="{CA675C67-8860-48AA-968F-34605BED5B5A}" srcOrd="1" destOrd="0" presId="urn:microsoft.com/office/officeart/2005/8/layout/orgChart1"/>
    <dgm:cxn modelId="{5BC40A6E-23A7-49BC-92A0-C8B95207677B}" type="presOf" srcId="{E1A70AC4-8A23-4894-993A-FD9A28E84C16}" destId="{7C9E4C13-AC8A-48EE-96D7-80E7C3B8E306}" srcOrd="1" destOrd="0" presId="urn:microsoft.com/office/officeart/2005/8/layout/orgChart1"/>
    <dgm:cxn modelId="{26A57E8F-B102-41E0-897F-2F476B32A14D}" type="presOf" srcId="{306B5034-8271-4546-9504-0FF5A76074A9}" destId="{134F7B18-9F0E-43F5-8806-5B227322F5F8}" srcOrd="0" destOrd="0" presId="urn:microsoft.com/office/officeart/2005/8/layout/orgChart1"/>
    <dgm:cxn modelId="{ECD6046A-B527-4F36-905C-369AA2CEFC71}" srcId="{4CCB7FBA-4981-4E7D-924D-C96F014F87D6}" destId="{306B5034-8271-4546-9504-0FF5A76074A9}" srcOrd="3" destOrd="0" parTransId="{29549E4A-3331-4A11-8AD4-EE2ED6B5CABD}" sibTransId="{2C77B409-6293-4E3F-A395-387D433B8376}"/>
    <dgm:cxn modelId="{BA783AF8-2E22-4794-A94B-B7BC27AE7EE0}" srcId="{4CCB7FBA-4981-4E7D-924D-C96F014F87D6}" destId="{E3601F71-725D-4282-AF42-751AD60249C0}" srcOrd="2" destOrd="0" parTransId="{2E614D3F-95E8-4375-90D7-8EA96640DD73}" sibTransId="{56277A6A-E432-4352-A69A-1C01A751BCA2}"/>
    <dgm:cxn modelId="{890832FC-B0C7-4AA3-A89F-736D5CA0AEF2}" type="presOf" srcId="{15FE4D34-0950-4930-901A-065414C24BB7}" destId="{148E2FDC-3295-4368-BD77-59C1B5A18247}" srcOrd="0" destOrd="0" presId="urn:microsoft.com/office/officeart/2005/8/layout/orgChart1"/>
    <dgm:cxn modelId="{64C12080-C747-4E61-8DB6-3F9FAB941185}" type="presOf" srcId="{29549E4A-3331-4A11-8AD4-EE2ED6B5CABD}" destId="{A334222B-2D9F-4616-B21D-7EF009A4AB38}" srcOrd="0" destOrd="0" presId="urn:microsoft.com/office/officeart/2005/8/layout/orgChart1"/>
    <dgm:cxn modelId="{453A8450-CCAF-430E-B553-8A1D375DE6E4}" type="presOf" srcId="{E1A70AC4-8A23-4894-993A-FD9A28E84C16}" destId="{C81DFFBE-1583-48C3-98D3-4E588212FF24}" srcOrd="0" destOrd="0" presId="urn:microsoft.com/office/officeart/2005/8/layout/orgChart1"/>
    <dgm:cxn modelId="{B52734E7-29CF-4C9A-B156-A19AC75C229A}" type="presOf" srcId="{4CCB7FBA-4981-4E7D-924D-C96F014F87D6}" destId="{B27E5FDE-5143-4157-B32A-9A349309A0E2}" srcOrd="0" destOrd="0" presId="urn:microsoft.com/office/officeart/2005/8/layout/orgChart1"/>
    <dgm:cxn modelId="{811668E7-C2D2-4AA2-A131-61F843C1B39A}" type="presOf" srcId="{2E614D3F-95E8-4375-90D7-8EA96640DD73}" destId="{CBDA2824-B943-420C-85C6-792EE5090FB5}" srcOrd="0" destOrd="0" presId="urn:microsoft.com/office/officeart/2005/8/layout/orgChart1"/>
    <dgm:cxn modelId="{6DA0254E-0FA1-48CC-B7AC-5D2B21689F3E}" srcId="{CA9C69E8-ED8B-438D-AFA3-CCB289E7FEC2}" destId="{4CCB7FBA-4981-4E7D-924D-C96F014F87D6}" srcOrd="1" destOrd="0" parTransId="{99A2CE50-2CA6-4605-8697-8EF96E0E68C7}" sibTransId="{C807C5DE-899A-4421-B00E-B53FCD752FBD}"/>
    <dgm:cxn modelId="{890231F2-036B-4FFD-A7B9-D2815A1530E9}" type="presOf" srcId="{754646FE-21FE-4678-8E7F-DD9268F38206}" destId="{490597DB-39AB-4E81-BFAA-D905C0741CCC}" srcOrd="0" destOrd="0" presId="urn:microsoft.com/office/officeart/2005/8/layout/orgChart1"/>
    <dgm:cxn modelId="{AE564A3C-EC83-402C-8FED-9D445D2FE9E7}" type="presOf" srcId="{4CCB7FBA-4981-4E7D-924D-C96F014F87D6}" destId="{603FAA75-54FB-436D-988B-05356F4D932F}" srcOrd="1" destOrd="0" presId="urn:microsoft.com/office/officeart/2005/8/layout/orgChart1"/>
    <dgm:cxn modelId="{460CA091-631D-438A-A106-D437CEB4225D}" srcId="{4CCB7FBA-4981-4E7D-924D-C96F014F87D6}" destId="{64024E56-8673-4032-A63F-3A4A9254420F}" srcOrd="1" destOrd="0" parTransId="{15FE4D34-0950-4930-901A-065414C24BB7}" sibTransId="{81A9CF59-3F1F-46B7-8B48-C9187F8FC5C6}"/>
    <dgm:cxn modelId="{4DE3B846-4986-4D17-9D06-DD9CE20548E2}" type="presOf" srcId="{8DFBB859-BADC-4A3C-AF60-C40508753EE7}" destId="{A5CE07C1-AF1B-4B30-BDCF-E4767AB1A546}" srcOrd="0" destOrd="0" presId="urn:microsoft.com/office/officeart/2005/8/layout/orgChart1"/>
    <dgm:cxn modelId="{BF071CE8-74CB-40FE-8C03-B49B2EFF99DF}" srcId="{CA9C69E8-ED8B-438D-AFA3-CCB289E7FEC2}" destId="{C55F857C-4F47-46A3-8AC5-DAD2A9DE7266}" srcOrd="2" destOrd="0" parTransId="{29373BC5-FDB3-4585-BB4B-21022AE20A1C}" sibTransId="{4A291E01-7623-4B27-9032-9B91EA171456}"/>
    <dgm:cxn modelId="{1AA74C07-4E93-47DA-8785-0AB8CD16A969}" type="presOf" srcId="{8DFBB859-BADC-4A3C-AF60-C40508753EE7}" destId="{60A7730D-A31D-4A4C-A878-240F0BC2E354}" srcOrd="1" destOrd="0" presId="urn:microsoft.com/office/officeart/2005/8/layout/orgChart1"/>
    <dgm:cxn modelId="{AFB5070B-EEBF-407B-B413-6D36AF741745}" type="presOf" srcId="{E3601F71-725D-4282-AF42-751AD60249C0}" destId="{A2AA40A8-B3F1-46CF-AD27-333E7DAD5FB2}" srcOrd="0" destOrd="0" presId="urn:microsoft.com/office/officeart/2005/8/layout/orgChart1"/>
    <dgm:cxn modelId="{ACFCC489-BBF5-44AD-B695-7B11D4A55E38}" type="presOf" srcId="{CA9C69E8-ED8B-438D-AFA3-CCB289E7FEC2}" destId="{D848F568-8740-4922-B71B-EB754CD54C35}" srcOrd="0" destOrd="0" presId="urn:microsoft.com/office/officeart/2005/8/layout/orgChart1"/>
    <dgm:cxn modelId="{81340C62-1679-43D6-9104-0833784821F4}" type="presParOf" srcId="{D848F568-8740-4922-B71B-EB754CD54C35}" destId="{DD63F61D-D20E-4149-B199-1F03FCCD6753}" srcOrd="0" destOrd="0" presId="urn:microsoft.com/office/officeart/2005/8/layout/orgChart1"/>
    <dgm:cxn modelId="{FDD54E2F-A7AE-4ECD-870A-70C059B2A2D1}" type="presParOf" srcId="{DD63F61D-D20E-4149-B199-1F03FCCD6753}" destId="{882F02A2-B6FC-4C98-822A-C3B0A4725A09}" srcOrd="0" destOrd="0" presId="urn:microsoft.com/office/officeart/2005/8/layout/orgChart1"/>
    <dgm:cxn modelId="{A94FD2BD-2ABB-4B09-BF68-E3897E9D09F7}" type="presParOf" srcId="{882F02A2-B6FC-4C98-822A-C3B0A4725A09}" destId="{A5CE07C1-AF1B-4B30-BDCF-E4767AB1A546}" srcOrd="0" destOrd="0" presId="urn:microsoft.com/office/officeart/2005/8/layout/orgChart1"/>
    <dgm:cxn modelId="{C7AFB6E1-3EDC-48B0-95E9-8283E56FC480}" type="presParOf" srcId="{882F02A2-B6FC-4C98-822A-C3B0A4725A09}" destId="{60A7730D-A31D-4A4C-A878-240F0BC2E354}" srcOrd="1" destOrd="0" presId="urn:microsoft.com/office/officeart/2005/8/layout/orgChart1"/>
    <dgm:cxn modelId="{760009D7-4223-4F33-9FC2-95C277748436}" type="presParOf" srcId="{DD63F61D-D20E-4149-B199-1F03FCCD6753}" destId="{B6AD9098-6848-43E6-BE1B-BAD8365C74B0}" srcOrd="1" destOrd="0" presId="urn:microsoft.com/office/officeart/2005/8/layout/orgChart1"/>
    <dgm:cxn modelId="{2398F86B-463F-44D9-AA71-E8E0FB2832EC}" type="presParOf" srcId="{DD63F61D-D20E-4149-B199-1F03FCCD6753}" destId="{353E4F7F-3A55-4133-BE82-056B68D75525}" srcOrd="2" destOrd="0" presId="urn:microsoft.com/office/officeart/2005/8/layout/orgChart1"/>
    <dgm:cxn modelId="{62E75C84-0127-4993-BB9A-FB6571899B9F}" type="presParOf" srcId="{D848F568-8740-4922-B71B-EB754CD54C35}" destId="{10F4C83E-31C4-4E29-BE3F-991EDFD043F5}" srcOrd="1" destOrd="0" presId="urn:microsoft.com/office/officeart/2005/8/layout/orgChart1"/>
    <dgm:cxn modelId="{61D131F7-2B64-4593-A91F-6AFBDD9EA258}" type="presParOf" srcId="{10F4C83E-31C4-4E29-BE3F-991EDFD043F5}" destId="{662F2918-B2D2-4C2F-B889-3B78A6BB905B}" srcOrd="0" destOrd="0" presId="urn:microsoft.com/office/officeart/2005/8/layout/orgChart1"/>
    <dgm:cxn modelId="{02388A89-88C0-4D62-92DF-D94C250F5C9F}" type="presParOf" srcId="{662F2918-B2D2-4C2F-B889-3B78A6BB905B}" destId="{B27E5FDE-5143-4157-B32A-9A349309A0E2}" srcOrd="0" destOrd="0" presId="urn:microsoft.com/office/officeart/2005/8/layout/orgChart1"/>
    <dgm:cxn modelId="{D2CDC844-DC9F-4C73-8115-EFF6027F21E3}" type="presParOf" srcId="{662F2918-B2D2-4C2F-B889-3B78A6BB905B}" destId="{603FAA75-54FB-436D-988B-05356F4D932F}" srcOrd="1" destOrd="0" presId="urn:microsoft.com/office/officeart/2005/8/layout/orgChart1"/>
    <dgm:cxn modelId="{6B0B05A6-94F8-4FD9-8845-11BC4A60E97C}" type="presParOf" srcId="{10F4C83E-31C4-4E29-BE3F-991EDFD043F5}" destId="{D30B8077-8997-446A-80EB-CA5441F9A187}" srcOrd="1" destOrd="0" presId="urn:microsoft.com/office/officeart/2005/8/layout/orgChart1"/>
    <dgm:cxn modelId="{F25D01B4-D6A3-4BEA-9F79-6D6E6845B4AC}" type="presParOf" srcId="{D30B8077-8997-446A-80EB-CA5441F9A187}" destId="{490597DB-39AB-4E81-BFAA-D905C0741CCC}" srcOrd="0" destOrd="0" presId="urn:microsoft.com/office/officeart/2005/8/layout/orgChart1"/>
    <dgm:cxn modelId="{130ABBD3-05C6-44AF-BB72-C9F3B7CEA468}" type="presParOf" srcId="{D30B8077-8997-446A-80EB-CA5441F9A187}" destId="{79F36779-2437-47FB-B058-302D8EC9EE33}" srcOrd="1" destOrd="0" presId="urn:microsoft.com/office/officeart/2005/8/layout/orgChart1"/>
    <dgm:cxn modelId="{CAA7B123-64AE-4757-B0CB-9FA1BB3FD4A6}" type="presParOf" srcId="{79F36779-2437-47FB-B058-302D8EC9EE33}" destId="{DF45BF1D-291F-4E78-8AC3-2839C0161FFF}" srcOrd="0" destOrd="0" presId="urn:microsoft.com/office/officeart/2005/8/layout/orgChart1"/>
    <dgm:cxn modelId="{74909B6C-65AC-4DF6-9B8B-561739B72348}" type="presParOf" srcId="{DF45BF1D-291F-4E78-8AC3-2839C0161FFF}" destId="{C81DFFBE-1583-48C3-98D3-4E588212FF24}" srcOrd="0" destOrd="0" presId="urn:microsoft.com/office/officeart/2005/8/layout/orgChart1"/>
    <dgm:cxn modelId="{CEC8DC0C-F19D-4EDB-A0D9-83E48D0CDD39}" type="presParOf" srcId="{DF45BF1D-291F-4E78-8AC3-2839C0161FFF}" destId="{7C9E4C13-AC8A-48EE-96D7-80E7C3B8E306}" srcOrd="1" destOrd="0" presId="urn:microsoft.com/office/officeart/2005/8/layout/orgChart1"/>
    <dgm:cxn modelId="{1E5F5A28-3E45-412C-92C4-14C5959E0C78}" type="presParOf" srcId="{79F36779-2437-47FB-B058-302D8EC9EE33}" destId="{89CB8785-DAE7-4416-8EB7-E6D567ADE1BE}" srcOrd="1" destOrd="0" presId="urn:microsoft.com/office/officeart/2005/8/layout/orgChart1"/>
    <dgm:cxn modelId="{DEFB9814-964E-4474-A2B6-183CD7A6E612}" type="presParOf" srcId="{79F36779-2437-47FB-B058-302D8EC9EE33}" destId="{83B16FE1-FC15-4B5C-9B6B-2CBC57DC4C00}" srcOrd="2" destOrd="0" presId="urn:microsoft.com/office/officeart/2005/8/layout/orgChart1"/>
    <dgm:cxn modelId="{736652E2-AF7C-4C58-AF37-37E4500D4110}" type="presParOf" srcId="{D30B8077-8997-446A-80EB-CA5441F9A187}" destId="{148E2FDC-3295-4368-BD77-59C1B5A18247}" srcOrd="2" destOrd="0" presId="urn:microsoft.com/office/officeart/2005/8/layout/orgChart1"/>
    <dgm:cxn modelId="{AAB9B0DF-DFA2-41D8-89FF-80D6D3F547D2}" type="presParOf" srcId="{D30B8077-8997-446A-80EB-CA5441F9A187}" destId="{F0499C97-5704-4F70-8756-228A16F76103}" srcOrd="3" destOrd="0" presId="urn:microsoft.com/office/officeart/2005/8/layout/orgChart1"/>
    <dgm:cxn modelId="{207C1C91-BACF-4CA1-AC44-8C4BE4D2A6DE}" type="presParOf" srcId="{F0499C97-5704-4F70-8756-228A16F76103}" destId="{1BC278CA-934F-44E0-80A4-70A5E6364726}" srcOrd="0" destOrd="0" presId="urn:microsoft.com/office/officeart/2005/8/layout/orgChart1"/>
    <dgm:cxn modelId="{9B3B8BF4-153E-4B87-9BDE-42624A01420C}" type="presParOf" srcId="{1BC278CA-934F-44E0-80A4-70A5E6364726}" destId="{159966D3-0F75-4284-90DD-97C0511B8CE8}" srcOrd="0" destOrd="0" presId="urn:microsoft.com/office/officeart/2005/8/layout/orgChart1"/>
    <dgm:cxn modelId="{27721C26-97EE-4342-8C8B-5FA102E45EEA}" type="presParOf" srcId="{1BC278CA-934F-44E0-80A4-70A5E6364726}" destId="{CA675C67-8860-48AA-968F-34605BED5B5A}" srcOrd="1" destOrd="0" presId="urn:microsoft.com/office/officeart/2005/8/layout/orgChart1"/>
    <dgm:cxn modelId="{2E9404EF-E6E9-4744-95E9-A56FFCCA0296}" type="presParOf" srcId="{F0499C97-5704-4F70-8756-228A16F76103}" destId="{A5AEE8A4-8869-4B16-A0ED-545E71BBA8B2}" srcOrd="1" destOrd="0" presId="urn:microsoft.com/office/officeart/2005/8/layout/orgChart1"/>
    <dgm:cxn modelId="{F436B6C0-A34A-4812-B8B7-4C6B200B9370}" type="presParOf" srcId="{F0499C97-5704-4F70-8756-228A16F76103}" destId="{B553D994-0A0E-447A-A9EA-5ABC612A85F0}" srcOrd="2" destOrd="0" presId="urn:microsoft.com/office/officeart/2005/8/layout/orgChart1"/>
    <dgm:cxn modelId="{564546EB-ADDA-4641-9ABB-B0C6F8BBA66D}" type="presParOf" srcId="{D30B8077-8997-446A-80EB-CA5441F9A187}" destId="{CBDA2824-B943-420C-85C6-792EE5090FB5}" srcOrd="4" destOrd="0" presId="urn:microsoft.com/office/officeart/2005/8/layout/orgChart1"/>
    <dgm:cxn modelId="{67D251B7-8D02-4A47-9F6D-504D68340FFB}" type="presParOf" srcId="{D30B8077-8997-446A-80EB-CA5441F9A187}" destId="{744330DA-A7FD-44C0-98FC-0726941156A2}" srcOrd="5" destOrd="0" presId="urn:microsoft.com/office/officeart/2005/8/layout/orgChart1"/>
    <dgm:cxn modelId="{7BE5599B-1E33-4032-8DF2-EB64E43ADE82}" type="presParOf" srcId="{744330DA-A7FD-44C0-98FC-0726941156A2}" destId="{D5BAB5F1-35B7-4FDD-A45D-D37D8413A703}" srcOrd="0" destOrd="0" presId="urn:microsoft.com/office/officeart/2005/8/layout/orgChart1"/>
    <dgm:cxn modelId="{56C5CA1C-0503-4262-8D0D-076EDAAA15E9}" type="presParOf" srcId="{D5BAB5F1-35B7-4FDD-A45D-D37D8413A703}" destId="{A2AA40A8-B3F1-46CF-AD27-333E7DAD5FB2}" srcOrd="0" destOrd="0" presId="urn:microsoft.com/office/officeart/2005/8/layout/orgChart1"/>
    <dgm:cxn modelId="{9FADD7E6-8A7A-41FE-B754-109C51EEDAF5}" type="presParOf" srcId="{D5BAB5F1-35B7-4FDD-A45D-D37D8413A703}" destId="{82D1D338-642E-4719-B3E3-03E373952C48}" srcOrd="1" destOrd="0" presId="urn:microsoft.com/office/officeart/2005/8/layout/orgChart1"/>
    <dgm:cxn modelId="{686515E2-BA20-4D37-92BE-56EEB7FC71DF}" type="presParOf" srcId="{744330DA-A7FD-44C0-98FC-0726941156A2}" destId="{516A50FD-1284-43C7-9137-243FDB4AC768}" srcOrd="1" destOrd="0" presId="urn:microsoft.com/office/officeart/2005/8/layout/orgChart1"/>
    <dgm:cxn modelId="{DD4506F6-3960-4DB4-87A5-494421F80A54}" type="presParOf" srcId="{744330DA-A7FD-44C0-98FC-0726941156A2}" destId="{CF6D4F31-4D69-43DA-A2CC-41C4AEB5D5AC}" srcOrd="2" destOrd="0" presId="urn:microsoft.com/office/officeart/2005/8/layout/orgChart1"/>
    <dgm:cxn modelId="{2A55CB53-3615-4080-A1C0-76BAB8CE9C2B}" type="presParOf" srcId="{D30B8077-8997-446A-80EB-CA5441F9A187}" destId="{A334222B-2D9F-4616-B21D-7EF009A4AB38}" srcOrd="6" destOrd="0" presId="urn:microsoft.com/office/officeart/2005/8/layout/orgChart1"/>
    <dgm:cxn modelId="{C8D1754C-10EB-462C-BFF1-8F3CACCA2161}" type="presParOf" srcId="{D30B8077-8997-446A-80EB-CA5441F9A187}" destId="{DE2FB5AA-FA46-4D0A-8615-0515F801534A}" srcOrd="7" destOrd="0" presId="urn:microsoft.com/office/officeart/2005/8/layout/orgChart1"/>
    <dgm:cxn modelId="{E8641945-F5D3-40D6-A62D-DEA984D4B6F0}" type="presParOf" srcId="{DE2FB5AA-FA46-4D0A-8615-0515F801534A}" destId="{AFC7E839-66AA-4016-BD34-A0FF7437BE1B}" srcOrd="0" destOrd="0" presId="urn:microsoft.com/office/officeart/2005/8/layout/orgChart1"/>
    <dgm:cxn modelId="{1997E812-149B-4A0F-9B58-7870A1D91963}" type="presParOf" srcId="{AFC7E839-66AA-4016-BD34-A0FF7437BE1B}" destId="{134F7B18-9F0E-43F5-8806-5B227322F5F8}" srcOrd="0" destOrd="0" presId="urn:microsoft.com/office/officeart/2005/8/layout/orgChart1"/>
    <dgm:cxn modelId="{C0A09BD5-F988-4A38-B2FC-87A0559A85DA}" type="presParOf" srcId="{AFC7E839-66AA-4016-BD34-A0FF7437BE1B}" destId="{2DD84066-D406-4487-9602-A5509C5E6B60}" srcOrd="1" destOrd="0" presId="urn:microsoft.com/office/officeart/2005/8/layout/orgChart1"/>
    <dgm:cxn modelId="{5313E7A3-A785-4485-9C41-740D297A62AF}" type="presParOf" srcId="{DE2FB5AA-FA46-4D0A-8615-0515F801534A}" destId="{FE0F6C95-ECA5-4C95-BF24-00517E614DD7}" srcOrd="1" destOrd="0" presId="urn:microsoft.com/office/officeart/2005/8/layout/orgChart1"/>
    <dgm:cxn modelId="{16660929-C92F-441E-90F4-034E7E66E127}" type="presParOf" srcId="{DE2FB5AA-FA46-4D0A-8615-0515F801534A}" destId="{CE162AAB-4EE6-492D-B079-24DCC7E95A5D}" srcOrd="2" destOrd="0" presId="urn:microsoft.com/office/officeart/2005/8/layout/orgChart1"/>
    <dgm:cxn modelId="{8739E9EF-E815-4D25-81A8-4DE4AEE430F3}" type="presParOf" srcId="{10F4C83E-31C4-4E29-BE3F-991EDFD043F5}" destId="{A028D54B-1CFA-4E8B-9DCC-F785ECB971D3}" srcOrd="2" destOrd="0" presId="urn:microsoft.com/office/officeart/2005/8/layout/orgChart1"/>
    <dgm:cxn modelId="{71D22AE2-8E77-4867-BE0F-41FE2C16873F}" type="presParOf" srcId="{D848F568-8740-4922-B71B-EB754CD54C35}" destId="{47B778AE-DB62-4E7A-AD7E-2FCE10CE3704}" srcOrd="2" destOrd="0" presId="urn:microsoft.com/office/officeart/2005/8/layout/orgChart1"/>
    <dgm:cxn modelId="{EFD486A2-2842-4C5F-8460-73CFA15A8056}" type="presParOf" srcId="{47B778AE-DB62-4E7A-AD7E-2FCE10CE3704}" destId="{AC66311B-5C28-4AFE-ACCE-18DD5F67BF03}" srcOrd="0" destOrd="0" presId="urn:microsoft.com/office/officeart/2005/8/layout/orgChart1"/>
    <dgm:cxn modelId="{3D5A10C6-3FDB-4C1B-9633-BF33C2EAA534}" type="presParOf" srcId="{AC66311B-5C28-4AFE-ACCE-18DD5F67BF03}" destId="{88C48272-5545-4B94-AB98-064D33F92491}" srcOrd="0" destOrd="0" presId="urn:microsoft.com/office/officeart/2005/8/layout/orgChart1"/>
    <dgm:cxn modelId="{40C5A6C7-4C93-40EA-9605-1D67BEF06B42}" type="presParOf" srcId="{AC66311B-5C28-4AFE-ACCE-18DD5F67BF03}" destId="{5E2871CD-7998-4027-80D8-DA28EB5DCB0E}" srcOrd="1" destOrd="0" presId="urn:microsoft.com/office/officeart/2005/8/layout/orgChart1"/>
    <dgm:cxn modelId="{74D6F868-E404-48F1-9F7F-DBFFD9889A25}" type="presParOf" srcId="{47B778AE-DB62-4E7A-AD7E-2FCE10CE3704}" destId="{20C4FD81-8DDE-4783-90EA-1454ED07DDBF}" srcOrd="1" destOrd="0" presId="urn:microsoft.com/office/officeart/2005/8/layout/orgChart1"/>
    <dgm:cxn modelId="{D17E1498-0C74-460E-ABC4-9957C6B08905}" type="presParOf" srcId="{47B778AE-DB62-4E7A-AD7E-2FCE10CE3704}" destId="{D6C4AC1D-D532-4A36-AA05-643159B12F5B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C63E7-C82E-4307-87B7-715CFEE676C4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33588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5C480-C34F-4376-9D12-D8DE94C517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9739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9B0D3-54EE-4DB9-B437-BA63E526BBE2}" type="datetimeFigureOut">
              <a:rPr lang="pt-BR" smtClean="0"/>
              <a:pPr/>
              <a:t>01/09/2014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E2B23-8A1B-482C-B906-217DEC4872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4283" b="1594"/>
          <a:stretch>
            <a:fillRect/>
          </a:stretch>
        </p:blipFill>
        <p:spPr bwMode="auto">
          <a:xfrm rot="5400000">
            <a:off x="-1143000" y="1143000"/>
            <a:ext cx="9144000" cy="6858000"/>
          </a:xfrm>
          <a:prstGeom prst="rect">
            <a:avLst/>
          </a:prstGeom>
          <a:noFill/>
        </p:spPr>
      </p:pic>
      <p:pic>
        <p:nvPicPr>
          <p:cNvPr id="14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14402" b="1594"/>
          <a:stretch>
            <a:fillRect/>
          </a:stretch>
        </p:blipFill>
        <p:spPr bwMode="auto">
          <a:xfrm rot="5400000">
            <a:off x="-1539044" y="1511660"/>
            <a:ext cx="9144000" cy="6120680"/>
          </a:xfrm>
          <a:prstGeom prst="rect">
            <a:avLst/>
          </a:prstGeom>
          <a:noFill/>
        </p:spPr>
      </p:pic>
      <p:sp>
        <p:nvSpPr>
          <p:cNvPr id="22" name="Pentágono 21"/>
          <p:cNvSpPr/>
          <p:nvPr/>
        </p:nvSpPr>
        <p:spPr>
          <a:xfrm>
            <a:off x="6093296" y="179512"/>
            <a:ext cx="764704" cy="1224136"/>
          </a:xfrm>
          <a:prstGeom prst="homePlate">
            <a:avLst>
              <a:gd name="adj" fmla="val 40742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 rot="16200000">
            <a:off x="5650506" y="622302"/>
            <a:ext cx="1368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Californian FB" pitchFamily="18" charset="0"/>
              </a:rPr>
              <a:t>Apresentação</a:t>
            </a:r>
            <a:endParaRPr lang="pt-BR" sz="1600" b="1" dirty="0">
              <a:solidFill>
                <a:schemeClr val="bg1"/>
              </a:solidFill>
              <a:latin typeface="Californian FB" pitchFamily="18" charset="0"/>
            </a:endParaRPr>
          </a:p>
        </p:txBody>
      </p:sp>
      <p:sp>
        <p:nvSpPr>
          <p:cNvPr id="19" name="Fluxograma: Documento 18"/>
          <p:cNvSpPr/>
          <p:nvPr/>
        </p:nvSpPr>
        <p:spPr>
          <a:xfrm>
            <a:off x="188640" y="179512"/>
            <a:ext cx="5904656" cy="1152128"/>
          </a:xfrm>
          <a:prstGeom prst="flowChartDocumen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52838" y="179512"/>
            <a:ext cx="589616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Apresentação da </a:t>
            </a:r>
            <a:r>
              <a:rPr lang="pt-BR" sz="3200" b="1" cap="none" spc="0" dirty="0" err="1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Pró-Reitoria</a:t>
            </a:r>
            <a:r>
              <a:rPr lang="pt-BR" sz="32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 </a:t>
            </a:r>
          </a:p>
          <a:p>
            <a:pPr algn="ctr"/>
            <a:r>
              <a:rPr lang="pt-BR" sz="32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de Políticas Estudantis da UECE</a:t>
            </a:r>
            <a:endParaRPr lang="pt-BR" sz="3200" b="1" cap="none" spc="0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alifornian FB" pitchFamily="18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260648" y="1619671"/>
            <a:ext cx="5616624" cy="728718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584684" y="1878851"/>
            <a:ext cx="4896544" cy="621708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t-BR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 smtClean="0"/>
              <a:t>Orientadas </a:t>
            </a:r>
            <a:r>
              <a:rPr lang="pt-BR" dirty="0"/>
              <a:t>pelo Programa Nacional de Assistência Estudantil – PNAEST, </a:t>
            </a:r>
            <a:r>
              <a:rPr lang="pt-BR" dirty="0" smtClean="0"/>
              <a:t>as </a:t>
            </a:r>
            <a:r>
              <a:rPr lang="pt-BR" dirty="0"/>
              <a:t>políticas </a:t>
            </a:r>
            <a:r>
              <a:rPr lang="pt-BR" dirty="0" smtClean="0"/>
              <a:t>estudantis formuladas pela PRAE/UECE consideram </a:t>
            </a:r>
            <a:r>
              <a:rPr lang="pt-BR" dirty="0"/>
              <a:t>o estudante como segmento social que deve ser objeto de cuidados e </a:t>
            </a:r>
            <a:r>
              <a:rPr lang="pt-BR" dirty="0" smtClean="0"/>
              <a:t>de </a:t>
            </a:r>
            <a:r>
              <a:rPr lang="pt-BR" dirty="0"/>
              <a:t>políticas públicas específicas, as quais confiram sustentabilidade às dinâmicas de constituição subjetiva, sociocultural, política e acadêmico-profissional deste segmento.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Neste sentido, </a:t>
            </a:r>
            <a:r>
              <a:rPr lang="pt-BR" dirty="0" smtClean="0"/>
              <a:t>são estruturadas </a:t>
            </a:r>
            <a:r>
              <a:rPr lang="pt-BR" dirty="0"/>
              <a:t>ações </a:t>
            </a:r>
            <a:r>
              <a:rPr lang="pt-BR" dirty="0" smtClean="0"/>
              <a:t>a </a:t>
            </a:r>
            <a:r>
              <a:rPr lang="pt-BR" dirty="0"/>
              <a:t>partir de quatro </a:t>
            </a:r>
            <a:r>
              <a:rPr lang="pt-BR" dirty="0" smtClean="0"/>
              <a:t>eixos: </a:t>
            </a:r>
            <a:r>
              <a:rPr lang="pt-BR" dirty="0"/>
              <a:t>1) Assistência ao estudante; 2) Ações afirmativas; 3) Ações artístico-culturais e esportivas; e 4) Atenção integral à saúde do estudante.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661248" y="87391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Californian FB" pitchFamily="18" charset="0"/>
              </a:rPr>
              <a:t>02</a:t>
            </a:r>
            <a:endParaRPr lang="pt-BR" b="1" dirty="0">
              <a:latin typeface="Californian FB" pitchFamily="18" charset="0"/>
            </a:endParaRPr>
          </a:p>
        </p:txBody>
      </p:sp>
      <p:pic>
        <p:nvPicPr>
          <p:cNvPr id="15" name="Picture 3" descr="C:\Users\PRAE\Desktop\pra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4" y="8705202"/>
            <a:ext cx="864096" cy="403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t="4283" b="1594"/>
          <a:stretch>
            <a:fillRect/>
          </a:stretch>
        </p:blipFill>
        <p:spPr bwMode="auto">
          <a:xfrm rot="5400000">
            <a:off x="-1143000" y="1143000"/>
            <a:ext cx="9144000" cy="6858000"/>
          </a:xfrm>
          <a:prstGeom prst="rect">
            <a:avLst/>
          </a:prstGeom>
          <a:noFill/>
        </p:spPr>
      </p:pic>
      <p:pic>
        <p:nvPicPr>
          <p:cNvPr id="16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14402" b="1594"/>
          <a:stretch>
            <a:fillRect/>
          </a:stretch>
        </p:blipFill>
        <p:spPr bwMode="auto">
          <a:xfrm rot="5400000">
            <a:off x="-1539044" y="1511660"/>
            <a:ext cx="9144000" cy="6120680"/>
          </a:xfrm>
          <a:prstGeom prst="rect">
            <a:avLst/>
          </a:prstGeom>
          <a:noFill/>
        </p:spPr>
      </p:pic>
      <p:sp>
        <p:nvSpPr>
          <p:cNvPr id="19" name="Fluxograma: Documento 18"/>
          <p:cNvSpPr/>
          <p:nvPr/>
        </p:nvSpPr>
        <p:spPr>
          <a:xfrm>
            <a:off x="188640" y="179512"/>
            <a:ext cx="5904656" cy="1152128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37692" y="264294"/>
            <a:ext cx="6027612" cy="6617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7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Organização Administrativa</a:t>
            </a:r>
            <a:endParaRPr lang="pt-BR" sz="3700" b="1" cap="none" spc="0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alifornian FB" pitchFamily="18" charset="0"/>
            </a:endParaRPr>
          </a:p>
        </p:txBody>
      </p:sp>
      <p:sp>
        <p:nvSpPr>
          <p:cNvPr id="9" name="Pentágono 8"/>
          <p:cNvSpPr/>
          <p:nvPr/>
        </p:nvSpPr>
        <p:spPr>
          <a:xfrm>
            <a:off x="6093296" y="179512"/>
            <a:ext cx="764704" cy="2520280"/>
          </a:xfrm>
          <a:prstGeom prst="homePlate">
            <a:avLst>
              <a:gd name="adj" fmla="val 4074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5629599" y="1795336"/>
            <a:ext cx="136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latin typeface="Arial Narrow" pitchFamily="34" charset="0"/>
              </a:rPr>
              <a:t>Organização</a:t>
            </a:r>
          </a:p>
          <a:p>
            <a:pPr algn="ctr"/>
            <a:r>
              <a:rPr lang="pt-BR" sz="1600" b="1" dirty="0" smtClean="0">
                <a:latin typeface="Arial Narrow" pitchFamily="34" charset="0"/>
              </a:rPr>
              <a:t>Administrativa</a:t>
            </a:r>
            <a:endParaRPr lang="pt-BR" sz="1600" b="1" dirty="0">
              <a:latin typeface="Arial Narrow" pitchFamily="34" charset="0"/>
            </a:endParaRP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246" name="Rectangle 54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324" name="Rectangle 13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402" name="Rectangle 210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480" name="Rectangle 288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142852" y="3786150"/>
            <a:ext cx="5878412" cy="500069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796" name="Rectangle 5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7" name="Picture 3" descr="C:\Users\PRAE\Desktop\pra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4" y="8786842"/>
            <a:ext cx="711037" cy="331864"/>
          </a:xfrm>
          <a:prstGeom prst="rect">
            <a:avLst/>
          </a:prstGeom>
          <a:noFill/>
        </p:spPr>
      </p:pic>
      <p:sp>
        <p:nvSpPr>
          <p:cNvPr id="11" name="CaixaDeTexto 10"/>
          <p:cNvSpPr txBox="1"/>
          <p:nvPr/>
        </p:nvSpPr>
        <p:spPr>
          <a:xfrm>
            <a:off x="5661248" y="87391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Californian FB" pitchFamily="18" charset="0"/>
              </a:rPr>
              <a:t>03</a:t>
            </a:r>
            <a:endParaRPr lang="pt-BR" b="1" dirty="0">
              <a:latin typeface="Californian FB" pitchFamily="18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357166" y="3929058"/>
            <a:ext cx="557216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dirty="0" smtClean="0"/>
              <a:t>Célula de Assistência ao Estudante:</a:t>
            </a:r>
            <a:endParaRPr lang="pt-BR" sz="1400" dirty="0" smtClean="0"/>
          </a:p>
          <a:p>
            <a:pPr algn="just"/>
            <a:r>
              <a:rPr lang="pt-BR" sz="1400" dirty="0" smtClean="0"/>
              <a:t>Esta Célula elabora instrumentos para a qualificação da permanência do estudante na UECE a partir das seguintes estruturas: Restaurante Universitário; Residência Universitária; Creche; Programa de Bolsas de Estudos e Permanência Qualificada .</a:t>
            </a:r>
          </a:p>
          <a:p>
            <a:pPr algn="just"/>
            <a:r>
              <a:rPr lang="pt-BR" sz="1400" b="1" dirty="0" smtClean="0"/>
              <a:t>Célula de Ações Afirmativas:</a:t>
            </a:r>
            <a:endParaRPr lang="pt-BR" sz="1400" dirty="0" smtClean="0"/>
          </a:p>
          <a:p>
            <a:pPr algn="just"/>
            <a:r>
              <a:rPr lang="pt-BR" sz="1400" dirty="0" smtClean="0"/>
              <a:t>Realiza estudos e pesquisas sobre o perfil econômico, social e cultural dos estudantes; fomenta debates acerca das formas de discriminação social, racial, étnica e de gênero na UECE;  contribui para a implantação de ações afirmativas por meio de seminários, mobilizações e visitas aos </a:t>
            </a:r>
            <a:r>
              <a:rPr lang="pt-BR" sz="1400" i="1" dirty="0" smtClean="0"/>
              <a:t>campi</a:t>
            </a:r>
            <a:r>
              <a:rPr lang="pt-BR" sz="1400" dirty="0" smtClean="0"/>
              <a:t>. </a:t>
            </a:r>
          </a:p>
          <a:p>
            <a:pPr algn="just"/>
            <a:r>
              <a:rPr lang="pt-BR" sz="1400" b="1" dirty="0" smtClean="0"/>
              <a:t>Célula de Atenção Integral à Saúde do Estudante:</a:t>
            </a:r>
            <a:endParaRPr lang="pt-BR" sz="1400" dirty="0" smtClean="0"/>
          </a:p>
          <a:p>
            <a:pPr algn="just"/>
            <a:r>
              <a:rPr lang="pt-BR" sz="1400" dirty="0" smtClean="0"/>
              <a:t>Ação estratégica de apoio ao estudante visando a contribuir na saúde integral do estudante. Diz respeito à interação de vários aspectos psicossociais e pedagógicos, focando tanto em ações preventivas quanto mediando ações voltadas para o atendimento emergencial no tocante à saúde/doença do estudante. </a:t>
            </a:r>
          </a:p>
          <a:p>
            <a:pPr algn="just"/>
            <a:r>
              <a:rPr lang="pt-BR" sz="1400" b="1" dirty="0" smtClean="0"/>
              <a:t>Célula de Ações Artístico-Culturais e Esporte:</a:t>
            </a:r>
            <a:endParaRPr lang="pt-BR" sz="1400" dirty="0" smtClean="0"/>
          </a:p>
          <a:p>
            <a:pPr algn="just"/>
            <a:r>
              <a:rPr lang="pt-BR" sz="1400" dirty="0" smtClean="0"/>
              <a:t>Por meio da cultura e do esporte, busca fortalecer a apropriação/a invenção de formas de sociabilidades juvenis – constituídas por categorias cognitivas, perceptivas e afetivas próprias – aliadas aos conhecimentos voltados à formação acadêmica e ao desempenho profissional.</a:t>
            </a:r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>
              <a:latin typeface="Californian FB" pitchFamily="18" charset="0"/>
            </a:endParaRPr>
          </a:p>
          <a:p>
            <a:pPr algn="just"/>
            <a:endParaRPr lang="pt-BR" sz="1400" dirty="0" smtClean="0">
              <a:latin typeface="Californian FB" pitchFamily="18" charset="0"/>
            </a:endParaRPr>
          </a:p>
          <a:p>
            <a:endParaRPr lang="pt-BR" dirty="0"/>
          </a:p>
        </p:txBody>
      </p:sp>
      <p:graphicFrame>
        <p:nvGraphicFramePr>
          <p:cNvPr id="36" name="Diagrama 35"/>
          <p:cNvGraphicFramePr/>
          <p:nvPr/>
        </p:nvGraphicFramePr>
        <p:xfrm>
          <a:off x="785794" y="928662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38" name="Conector de seta reta 37"/>
          <p:cNvCxnSpPr/>
          <p:nvPr/>
        </p:nvCxnSpPr>
        <p:spPr>
          <a:xfrm>
            <a:off x="2357430" y="1643042"/>
            <a:ext cx="214314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rot="10800000">
            <a:off x="3571876" y="1643042"/>
            <a:ext cx="214314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t="4283" b="1594"/>
          <a:stretch>
            <a:fillRect/>
          </a:stretch>
        </p:blipFill>
        <p:spPr bwMode="auto">
          <a:xfrm rot="5400000">
            <a:off x="-1143000" y="1143000"/>
            <a:ext cx="9144000" cy="6858000"/>
          </a:xfrm>
          <a:prstGeom prst="rect">
            <a:avLst/>
          </a:prstGeom>
          <a:noFill/>
        </p:spPr>
      </p:pic>
      <p:pic>
        <p:nvPicPr>
          <p:cNvPr id="16" name="Picture 2" descr="http://www.oiwo.com/wp-content/uploads/papel-de-parede-azul-2-1024x768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14402" b="1594"/>
          <a:stretch>
            <a:fillRect/>
          </a:stretch>
        </p:blipFill>
        <p:spPr bwMode="auto">
          <a:xfrm rot="5400000">
            <a:off x="-1539044" y="1529713"/>
            <a:ext cx="9144000" cy="6120680"/>
          </a:xfrm>
          <a:prstGeom prst="rect">
            <a:avLst/>
          </a:prstGeom>
          <a:noFill/>
        </p:spPr>
      </p:pic>
      <p:sp>
        <p:nvSpPr>
          <p:cNvPr id="19" name="Fluxograma: Documento 18"/>
          <p:cNvSpPr/>
          <p:nvPr/>
        </p:nvSpPr>
        <p:spPr>
          <a:xfrm>
            <a:off x="188640" y="186482"/>
            <a:ext cx="5904656" cy="1152128"/>
          </a:xfrm>
          <a:prstGeom prst="flowChartDocumen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5478" y="120859"/>
            <a:ext cx="4992071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4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Serviços Oferecidos pelas </a:t>
            </a:r>
          </a:p>
          <a:p>
            <a:pPr algn="ctr"/>
            <a:r>
              <a:rPr lang="pt-BR" sz="3400" b="1" cap="none" spc="0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fornian FB" pitchFamily="18" charset="0"/>
              </a:rPr>
              <a:t>Células da PRA/UECE</a:t>
            </a:r>
            <a:endParaRPr lang="pt-BR" sz="3400" b="1" cap="none" spc="0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alifornian FB" pitchFamily="18" charset="0"/>
            </a:endParaRP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3" name="Pentágono 12"/>
          <p:cNvSpPr/>
          <p:nvPr/>
        </p:nvSpPr>
        <p:spPr>
          <a:xfrm>
            <a:off x="6093296" y="179512"/>
            <a:ext cx="764704" cy="3816424"/>
          </a:xfrm>
          <a:prstGeom prst="homePlate">
            <a:avLst>
              <a:gd name="adj" fmla="val 40742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5665604" y="3127483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latin typeface="Arial Narrow" pitchFamily="34" charset="0"/>
              </a:rPr>
              <a:t>Assistência ao Estudante</a:t>
            </a:r>
            <a:endParaRPr lang="pt-BR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60648" y="1403648"/>
            <a:ext cx="5583561" cy="21682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fornian FB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99506" y="1420687"/>
            <a:ext cx="5328592" cy="308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effectLst/>
              </a:rPr>
              <a:t>Célula de Assistência ao Estudante:</a:t>
            </a:r>
          </a:p>
          <a:p>
            <a:pPr algn="just">
              <a:buFont typeface="Arial" pitchFamily="34" charset="0"/>
              <a:buChar char="•"/>
            </a:pPr>
            <a:r>
              <a:rPr lang="pt-BR" sz="1100" b="1" dirty="0" smtClean="0"/>
              <a:t> </a:t>
            </a:r>
            <a:r>
              <a:rPr lang="pt-BR" sz="1050" dirty="0" smtClean="0"/>
              <a:t>Em 2014 foram ofertadas 900 bolsas de permanência universitária (600 na Capital e 300 nos Campi do Interior) no valor de R$400,00.</a:t>
            </a:r>
          </a:p>
          <a:p>
            <a:pPr algn="just">
              <a:buFont typeface="Arial" pitchFamily="34" charset="0"/>
              <a:buChar char="•"/>
            </a:pPr>
            <a:r>
              <a:rPr lang="pt-BR" sz="1050" dirty="0" smtClean="0"/>
              <a:t> O Programa de Bolsas de Estudo e Permanência desenvolve o Projeto Estudante Solidário, aonde desenvolverá o trabalho solidário, em células de trabalho, a partir de preparação prévia dos grupos, na rede pública de ensino.</a:t>
            </a:r>
          </a:p>
          <a:p>
            <a:pPr algn="just">
              <a:buFont typeface="Arial" pitchFamily="34" charset="0"/>
              <a:buChar char="•"/>
            </a:pPr>
            <a:r>
              <a:rPr lang="pt-BR" sz="1050" dirty="0" smtClean="0"/>
              <a:t> O Restaurante Universitário fornece em média 1.800 refeições diárias no Campus do </a:t>
            </a:r>
            <a:r>
              <a:rPr lang="pt-BR" sz="1050" dirty="0" err="1" smtClean="0"/>
              <a:t>Itaperi</a:t>
            </a:r>
            <a:r>
              <a:rPr lang="pt-BR" sz="1050" dirty="0" smtClean="0"/>
              <a:t> e 400 para o refeitório do Campus Fátima.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1050" dirty="0" smtClean="0"/>
              <a:t> Os Restaurantes de  Limoeiro do Norte e de Crateús estão em construção.</a:t>
            </a:r>
          </a:p>
          <a:p>
            <a:pPr algn="just">
              <a:buFont typeface="Arial" pitchFamily="34" charset="0"/>
              <a:buChar char="•"/>
            </a:pPr>
            <a:r>
              <a:rPr lang="pt-BR" sz="1050" dirty="0" smtClean="0"/>
              <a:t>  Elaboração da  Resolução 530/2014 que regulamenta a concessão de Auxílio Financeiro para Participação  de estudantes de graduação em eventos acadêmicos, científicos, </a:t>
            </a:r>
            <a:r>
              <a:rPr lang="pt-BR" sz="1050" dirty="0" err="1" smtClean="0"/>
              <a:t>artísticos-culturais</a:t>
            </a:r>
            <a:r>
              <a:rPr lang="pt-BR" sz="1050" dirty="0" smtClean="0"/>
              <a:t> e esportivos.</a:t>
            </a:r>
          </a:p>
          <a:p>
            <a:endParaRPr lang="pt-BR" sz="1050" dirty="0" smtClean="0"/>
          </a:p>
          <a:p>
            <a:pPr>
              <a:buFont typeface="Arial" pitchFamily="34" charset="0"/>
              <a:buChar char="•"/>
            </a:pPr>
            <a:endParaRPr lang="pt-BR" sz="1200" dirty="0" smtClean="0">
              <a:effectLst/>
            </a:endParaRPr>
          </a:p>
          <a:p>
            <a:endParaRPr lang="pt-BR" sz="2000" dirty="0" smtClean="0">
              <a:effectLst/>
              <a:latin typeface="Californian FB" pitchFamily="18" charset="0"/>
            </a:endParaRPr>
          </a:p>
          <a:p>
            <a:r>
              <a:rPr lang="pt-BR" sz="1600" b="1" dirty="0" smtClean="0">
                <a:effectLst/>
                <a:latin typeface="Californian FB" pitchFamily="18" charset="0"/>
              </a:rPr>
              <a:t>	</a:t>
            </a:r>
            <a:endParaRPr lang="pt-BR" sz="1600" b="1" dirty="0">
              <a:effectLst/>
              <a:latin typeface="Californian FB" pitchFamily="18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661248" y="87391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Californian FB" pitchFamily="18" charset="0"/>
              </a:rPr>
              <a:t>04</a:t>
            </a:r>
            <a:endParaRPr lang="pt-BR" b="1" dirty="0">
              <a:latin typeface="Californian FB" pitchFamily="18" charset="0"/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241175" y="3643306"/>
            <a:ext cx="5583561" cy="13573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fornian FB" pitchFamily="18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285728" y="3643307"/>
            <a:ext cx="554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effectLst/>
              </a:rPr>
              <a:t>Célula de Ações Afirmativas:</a:t>
            </a:r>
            <a:endParaRPr lang="pt-BR" sz="2000" dirty="0" smtClean="0">
              <a:effectLst/>
            </a:endParaRPr>
          </a:p>
          <a:p>
            <a:r>
              <a:rPr lang="pt-BR" sz="1600" dirty="0"/>
              <a:t>  </a:t>
            </a:r>
            <a:r>
              <a:rPr lang="pt-BR" sz="1600" b="1" dirty="0" smtClean="0">
                <a:effectLst/>
                <a:latin typeface="Californian FB" pitchFamily="18" charset="0"/>
              </a:rPr>
              <a:t>	</a:t>
            </a:r>
            <a:endParaRPr lang="pt-BR" sz="1600" b="1" dirty="0">
              <a:effectLst/>
              <a:latin typeface="Californian FB" pitchFamily="18" charset="0"/>
            </a:endParaRP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214290" y="5143504"/>
            <a:ext cx="5583561" cy="18573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fornian FB" pitchFamily="18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85728" y="5214942"/>
            <a:ext cx="554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effectLst/>
              </a:rPr>
              <a:t>Célula de Atenção Integral à Saúde do Estudante:</a:t>
            </a:r>
            <a:endParaRPr lang="pt-BR" sz="2000" dirty="0" smtClean="0">
              <a:effectLst/>
            </a:endParaRP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214290" y="7072330"/>
            <a:ext cx="5583561" cy="17145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7" name="Picture 3" descr="C:\Users\PRAE\Desktop\pra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4" y="8705202"/>
            <a:ext cx="864096" cy="403302"/>
          </a:xfrm>
          <a:prstGeom prst="rect">
            <a:avLst/>
          </a:prstGeom>
          <a:noFill/>
        </p:spPr>
      </p:pic>
      <p:sp>
        <p:nvSpPr>
          <p:cNvPr id="20" name="CaixaDeTexto 19"/>
          <p:cNvSpPr txBox="1"/>
          <p:nvPr/>
        </p:nvSpPr>
        <p:spPr>
          <a:xfrm>
            <a:off x="500042" y="7215206"/>
            <a:ext cx="5286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Célula de Ações Artístico-Culturais e Esporte</a:t>
            </a:r>
            <a:endParaRPr lang="pt-BR" sz="2000" b="1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285728" y="5214942"/>
            <a:ext cx="54292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pt-BR" sz="1100" dirty="0" smtClean="0">
              <a:solidFill>
                <a:prstClr val="black"/>
              </a:solidFill>
            </a:endParaRPr>
          </a:p>
          <a:p>
            <a:pPr lvl="0" algn="just"/>
            <a:endParaRPr lang="pt-BR" sz="1100" dirty="0" smtClean="0">
              <a:solidFill>
                <a:prstClr val="black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pt-BR" sz="1100" dirty="0" smtClean="0">
                <a:solidFill>
                  <a:prstClr val="black"/>
                </a:solidFill>
              </a:rPr>
              <a:t> O estudante é atendido por uma assistente social, sem agendamento prévio, como primeiro contato para os serviços disponibilizados na Célula.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sz="1100" dirty="0" smtClean="0">
                <a:solidFill>
                  <a:prstClr val="black"/>
                </a:solidFill>
              </a:rPr>
              <a:t> Este Programa desenvolve ações em Fortaleza e na Faculdade de Educação de Crateús – FAEC.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sz="1100" dirty="0" smtClean="0">
                <a:solidFill>
                  <a:prstClr val="black"/>
                </a:solidFill>
              </a:rPr>
              <a:t> As ações totalizam  cerca de 336 atendimentos individuais nas duas unidades.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sz="1100" dirty="0" smtClean="0">
                <a:solidFill>
                  <a:prstClr val="black"/>
                </a:solidFill>
              </a:rPr>
              <a:t> A I Feira das Profissões, realizada em 2013, contou com a participação de xx cursos de graduação, e com uma média de xx estudantes do ensino médio e de cursinhos pré-vestibulares.</a:t>
            </a:r>
          </a:p>
          <a:p>
            <a:endParaRPr lang="pt-BR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285728" y="4000496"/>
            <a:ext cx="542928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100" dirty="0" smtClean="0"/>
              <a:t> Realização do II e II Seminário de Adesão ao ENEM, SISU e Cotas.</a:t>
            </a:r>
          </a:p>
          <a:p>
            <a:pPr>
              <a:buFont typeface="Arial" pitchFamily="34" charset="0"/>
              <a:buChar char="•"/>
            </a:pPr>
            <a:r>
              <a:rPr lang="pt-BR" sz="1100" dirty="0" smtClean="0"/>
              <a:t>  Realização da Semana de Integração com o tema: “ENEM, SISU e Cotas: Possibilidades e implicações do processo de adesão”.</a:t>
            </a:r>
          </a:p>
          <a:p>
            <a:pPr>
              <a:buFont typeface="Arial" pitchFamily="34" charset="0"/>
              <a:buChar char="•"/>
            </a:pPr>
            <a:r>
              <a:rPr lang="pt-BR" sz="1100" dirty="0" smtClean="0"/>
              <a:t> Elaboração do documento de adesão ao sistema de seleção ENEM.</a:t>
            </a:r>
          </a:p>
          <a:p>
            <a:pPr>
              <a:buFont typeface="Arial" pitchFamily="34" charset="0"/>
              <a:buChar char="•"/>
            </a:pPr>
            <a:r>
              <a:rPr lang="pt-BR" sz="1100" dirty="0" smtClean="0"/>
              <a:t> Realização do I Censo Discente da UECE.</a:t>
            </a:r>
            <a:endParaRPr lang="pt-BR" sz="1100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357166" y="7500958"/>
            <a:ext cx="5357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1100" dirty="0" smtClean="0"/>
              <a:t> Elaboração da Resolução 1097/2014 que regulamenta a utilização dos espaços físicos e equipamentos para promoção de eventos acadêmicos, artísticos, científicos, culturais, esportivos, comemorativos, sindicais e de formação política na UECE.</a:t>
            </a:r>
          </a:p>
          <a:p>
            <a:pPr algn="just">
              <a:buFont typeface="Arial" pitchFamily="34" charset="0"/>
              <a:buChar char="•"/>
            </a:pPr>
            <a:r>
              <a:rPr lang="pt-BR" sz="1100" dirty="0" smtClean="0"/>
              <a:t> Discussão e elaboração do projeto dos Jogos Universitários da UECE.</a:t>
            </a:r>
          </a:p>
          <a:p>
            <a:pPr algn="just">
              <a:buFont typeface="Arial" pitchFamily="34" charset="0"/>
              <a:buChar char="•"/>
            </a:pPr>
            <a:r>
              <a:rPr lang="pt-BR" sz="1100" dirty="0" smtClean="0"/>
              <a:t>  Realização do Projeto Cine Imaginário.</a:t>
            </a:r>
          </a:p>
          <a:p>
            <a:pPr algn="just">
              <a:buFont typeface="Arial" pitchFamily="34" charset="0"/>
              <a:buChar char="•"/>
            </a:pPr>
            <a:r>
              <a:rPr lang="pt-BR" sz="1100" dirty="0" smtClean="0"/>
              <a:t> Apoio na realização de eventos festivos na Universidade. </a:t>
            </a:r>
            <a:endParaRPr lang="pt-B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10192</TotalTime>
  <Words>606</Words>
  <Application>Microsoft Office PowerPoint</Application>
  <PresentationFormat>Apresentação na tela (4:3)</PresentationFormat>
  <Paragraphs>62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PRAE</dc:creator>
  <cp:lastModifiedBy>PRAE</cp:lastModifiedBy>
  <cp:revision>233</cp:revision>
  <dcterms:created xsi:type="dcterms:W3CDTF">2012-08-24T11:24:27Z</dcterms:created>
  <dcterms:modified xsi:type="dcterms:W3CDTF">2014-09-01T19:33:27Z</dcterms:modified>
</cp:coreProperties>
</file>