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2404050" cy="43206988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5613" indent="15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2813" indent="15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0013" indent="15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7213" indent="15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9">
          <p15:clr>
            <a:srgbClr val="A4A3A4"/>
          </p15:clr>
        </p15:guide>
        <p15:guide id="2" pos="1020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93D81CF-94F2-401A-BA57-92F5A7B2D0C5}" styleName="Estilo Mé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Estilo Médio 1 - Ênfas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A488322-F2BA-4B5B-9748-0D474271808F}" styleName="Estilo Médio 3 - Ênfas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7AC3CCA-C797-4891-BE02-D94E43425B78}" styleName="Estilo Mé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29" autoAdjust="0"/>
  </p:normalViewPr>
  <p:slideViewPr>
    <p:cSldViewPr>
      <p:cViewPr varScale="1">
        <p:scale>
          <a:sx n="17" d="100"/>
          <a:sy n="17" d="100"/>
        </p:scale>
        <p:origin x="3096" y="174"/>
      </p:cViewPr>
      <p:guideLst>
        <p:guide orient="horz" pos="13609"/>
        <p:guide pos="1020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6563" cy="457200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2" rIns="78903" bIns="39452" compatLnSpc="0"/>
          <a:lstStyle>
            <a:defPPr lvl="0">
              <a:buSzPct val="45000"/>
              <a:buFont typeface="StarSymbol"/>
              <a:buNone/>
            </a:defPPr>
            <a:lvl1pPr lvl="0" eaLnBrk="1" fontAlgn="auto" hangingPunct="0"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None/>
              <a:defRPr sz="1400">
                <a:latin typeface="Arial" pitchFamily="18"/>
                <a:ea typeface="MS Gothic" pitchFamily="2"/>
                <a:cs typeface="Tahoma" pitchFamily="2"/>
              </a:defRPr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>
              <a:defRPr sz="1400"/>
            </a:pPr>
            <a:endParaRPr lang="pt-BR"/>
          </a:p>
        </p:txBody>
      </p:sp>
      <p:sp>
        <p:nvSpPr>
          <p:cNvPr id="3" name="Espaço Reservado para Data 2"/>
          <p:cNvSpPr txBox="1">
            <a:spLocks noGrp="1"/>
          </p:cNvSpPr>
          <p:nvPr>
            <p:ph type="dt" sz="quarter" idx="1"/>
          </p:nvPr>
        </p:nvSpPr>
        <p:spPr>
          <a:xfrm>
            <a:off x="3881438" y="0"/>
            <a:ext cx="2976562" cy="457200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2" rIns="78903" bIns="39452" numCol="1" anchor="t" anchorCtr="0" compatLnSpc="1">
            <a:prstTxWarp prst="textNoShape">
              <a:avLst/>
            </a:prstTxWarp>
          </a:bodyPr>
          <a:lstStyle>
            <a:lvl1pPr algn="r" eaLnBrk="1">
              <a:buSzPct val="45000"/>
              <a:buFont typeface="StarSymbol" charset="0"/>
              <a:buNone/>
              <a:defRPr sz="1400">
                <a:ea typeface="MS Gothic" pitchFamily="49" charset="-128"/>
              </a:defRPr>
            </a:lvl1pPr>
          </a:lstStyle>
          <a:p>
            <a:fld id="{38658C7C-3590-48C0-A223-24FB1FD128FB}" type="datetimeFigureOut">
              <a:rPr lang="pt-BR" altLang="pt-BR"/>
              <a:pPr/>
              <a:t>03/10/2017</a:t>
            </a:fld>
            <a:endParaRPr lang="pt-BR" altLang="pt-BR"/>
          </a:p>
        </p:txBody>
      </p:sp>
      <p:sp>
        <p:nvSpPr>
          <p:cNvPr id="4" name="Espaço Reservado para Rodapé 3"/>
          <p:cNvSpPr txBox="1">
            <a:spLocks noGrp="1"/>
          </p:cNvSpPr>
          <p:nvPr>
            <p:ph type="ftr" sz="quarter" idx="2"/>
          </p:nvPr>
        </p:nvSpPr>
        <p:spPr>
          <a:xfrm>
            <a:off x="0" y="8686800"/>
            <a:ext cx="2976563" cy="457200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2" rIns="78903" bIns="39452" anchor="b" compatLnSpc="0"/>
          <a:lstStyle>
            <a:defPPr lvl="0">
              <a:buSzPct val="45000"/>
              <a:buFont typeface="StarSymbol"/>
              <a:buNone/>
            </a:defPPr>
            <a:lvl1pPr lvl="0" eaLnBrk="1" fontAlgn="auto" hangingPunct="0"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None/>
              <a:defRPr sz="1400">
                <a:latin typeface="Arial" pitchFamily="18"/>
                <a:ea typeface="MS Gothic" pitchFamily="2"/>
                <a:cs typeface="Tahoma" pitchFamily="2"/>
              </a:defRPr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>
              <a:defRPr sz="1400"/>
            </a:pPr>
            <a:endParaRPr lang="pt-BR"/>
          </a:p>
        </p:txBody>
      </p:sp>
      <p:sp>
        <p:nvSpPr>
          <p:cNvPr id="5" name="Espaço Reservado para Número de Slide 4"/>
          <p:cNvSpPr txBox="1">
            <a:spLocks noGrp="1"/>
          </p:cNvSpPr>
          <p:nvPr>
            <p:ph type="sldNum" sz="quarter" idx="3"/>
          </p:nvPr>
        </p:nvSpPr>
        <p:spPr>
          <a:xfrm>
            <a:off x="3881438" y="8686800"/>
            <a:ext cx="2976562" cy="457200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2" rIns="78903" bIns="39452" numCol="1" anchor="b" anchorCtr="0" compatLnSpc="1">
            <a:prstTxWarp prst="textNoShape">
              <a:avLst/>
            </a:prstTxWarp>
          </a:bodyPr>
          <a:lstStyle>
            <a:lvl1pPr algn="r" eaLnBrk="1">
              <a:buSzPct val="45000"/>
              <a:buFont typeface="StarSymbol" charset="0"/>
              <a:buNone/>
              <a:defRPr sz="1400">
                <a:ea typeface="MS Gothic" pitchFamily="49" charset="-128"/>
              </a:defRPr>
            </a:lvl1pPr>
          </a:lstStyle>
          <a:p>
            <a:fld id="{5BC25644-CA04-436D-9AD1-290CACC597F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561379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Image Placeholder 1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0" y="695325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" name="Rectangle 2"/>
          <p:cNvSpPr txBox="1">
            <a:spLocks noGrp="1"/>
          </p:cNvSpPr>
          <p:nvPr>
            <p:ph type="body" sz="quarter" idx="3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/>
          <a:lstStyle/>
          <a:p>
            <a:pPr lvl="0"/>
            <a:endParaRPr lang="pt-BR" noProof="0" smtClean="0"/>
          </a:p>
        </p:txBody>
      </p:sp>
    </p:spTree>
    <p:extLst>
      <p:ext uri="{BB962C8B-B14F-4D97-AF65-F5344CB8AC3E}">
        <p14:creationId xmlns:p14="http://schemas.microsoft.com/office/powerpoint/2010/main" val="3207275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4313" algn="l" rtl="0" eaLnBrk="0" fontAlgn="base" hangingPunct="0">
      <a:spcBef>
        <a:spcPct val="30000"/>
      </a:spcBef>
      <a:spcAft>
        <a:spcPct val="0"/>
      </a:spcAft>
      <a:defRPr lang="pt-BR" sz="1900" kern="1200">
        <a:solidFill>
          <a:schemeClr val="tx1"/>
        </a:solidFill>
        <a:latin typeface="Arial" pitchFamily="18"/>
        <a:ea typeface="MS Gothic" pitchFamily="2"/>
        <a:cs typeface="Tahoma" pitchFamily="2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MS Gothic" pitchFamily="49" charset="-128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MS Gothic" pitchFamily="49" charset="-128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MS Gothic" pitchFamily="49" charset="-128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MS Gothic" pitchFamily="49" charset="-128"/>
        <a:cs typeface="+mn-cs"/>
      </a:defRPr>
    </a:lvl5pPr>
    <a:lvl6pPr marL="2284263" algn="l" defTabSz="9137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741119" algn="l" defTabSz="9137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197965" algn="l" defTabSz="9137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3654821" algn="l" defTabSz="9137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4F81BD"/>
          </a:solidFill>
          <a:ln w="25560">
            <a:solidFill>
              <a:srgbClr val="385D8A"/>
            </a:solidFill>
            <a:miter lim="800000"/>
            <a:headEnd/>
            <a:tailEnd/>
          </a:ln>
        </p:spPr>
      </p:sp>
      <p:sp>
        <p:nvSpPr>
          <p:cNvPr id="5122" name="Espaço Reservado para Anotações 2"/>
          <p:cNvSpPr txBox="1">
            <a:spLocks noGrp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  <a:spAutoFit/>
          </a:bodyPr>
          <a:lstStyle/>
          <a:p>
            <a:pPr eaLnBrk="1">
              <a:spcBef>
                <a:spcPct val="0"/>
              </a:spcBef>
            </a:pPr>
            <a:endParaRPr lang="en-US" altLang="pt-BR" smtClean="0">
              <a:solidFill>
                <a:srgbClr val="000000"/>
              </a:solidFill>
              <a:latin typeface="Arial" pitchFamily="34" charset="0"/>
              <a:ea typeface="MS Gothic" pitchFamily="49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1937349"/>
      </p:ext>
    </p:extLst>
  </p:cSld>
  <p:clrMapOvr>
    <a:masterClrMapping/>
  </p:clrMapOvr>
  <p:transition/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/Pictures/10000000000014FE00001BEA4B1C0F57.jpg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r:link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Conteúdo 2"/>
          <p:cNvSpPr txBox="1">
            <a:spLocks noGrp="1"/>
          </p:cNvSpPr>
          <p:nvPr>
            <p:ph type="title"/>
          </p:nvPr>
        </p:nvSpPr>
        <p:spPr bwMode="auto">
          <a:xfrm>
            <a:off x="16633825" y="8570913"/>
            <a:ext cx="14690725" cy="3117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os estilos do texto mstre</a:t>
            </a:r>
            <a:br>
              <a:rPr lang="pt-BR" altLang="pt-BR" smtClean="0"/>
            </a:br>
            <a:r>
              <a:rPr lang="pt-BR" altLang="pt-BR" smtClean="0"/>
              <a:t>Segundo nível</a:t>
            </a:r>
            <a:br>
              <a:rPr lang="pt-BR" altLang="pt-BR" smtClean="0"/>
            </a:br>
            <a:r>
              <a:rPr lang="pt-BR" altLang="pt-BR" smtClean="0"/>
              <a:t>Terceiro nível</a:t>
            </a:r>
            <a:br>
              <a:rPr lang="pt-BR" altLang="pt-BR" smtClean="0"/>
            </a:br>
            <a:r>
              <a:rPr lang="pt-BR" altLang="pt-BR" smtClean="0"/>
              <a:t>Quarto nível</a:t>
            </a:r>
            <a:br>
              <a:rPr lang="pt-BR" altLang="pt-BR" smtClean="0"/>
            </a:br>
            <a:r>
              <a:rPr lang="pt-BR" altLang="pt-BR" smtClean="0"/>
              <a:t>Quinto nívelz</a:t>
            </a:r>
          </a:p>
        </p:txBody>
      </p:sp>
      <p:sp>
        <p:nvSpPr>
          <p:cNvPr id="1027" name="Espaço Reservado para Conteúdo 2"/>
          <p:cNvSpPr txBox="1">
            <a:spLocks noGrp="1"/>
          </p:cNvSpPr>
          <p:nvPr>
            <p:ph type="title" sz="quarter" idx="4294967295"/>
          </p:nvPr>
        </p:nvSpPr>
        <p:spPr bwMode="auto">
          <a:xfrm>
            <a:off x="11017250" y="1944688"/>
            <a:ext cx="19881850" cy="504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os estilos do texto mestre</a:t>
            </a:r>
          </a:p>
        </p:txBody>
      </p:sp>
      <p:sp>
        <p:nvSpPr>
          <p:cNvPr id="1028" name="Espaço Reservado para Conteúdo 2"/>
          <p:cNvSpPr txBox="1">
            <a:spLocks noGrp="1"/>
          </p:cNvSpPr>
          <p:nvPr>
            <p:ph type="title" sz="quarter" idx="4294967295"/>
          </p:nvPr>
        </p:nvSpPr>
        <p:spPr bwMode="auto">
          <a:xfrm>
            <a:off x="1081088" y="8642350"/>
            <a:ext cx="14689137" cy="3118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os estilos do texto mstre</a:t>
            </a:r>
            <a:br>
              <a:rPr lang="pt-BR" altLang="pt-BR" smtClean="0"/>
            </a:br>
            <a:r>
              <a:rPr lang="pt-BR" altLang="pt-BR" smtClean="0"/>
              <a:t>Segundo nível</a:t>
            </a:r>
            <a:br>
              <a:rPr lang="pt-BR" altLang="pt-BR" smtClean="0"/>
            </a:br>
            <a:r>
              <a:rPr lang="pt-BR" altLang="pt-BR" smtClean="0"/>
              <a:t>Terceiro nível</a:t>
            </a:r>
            <a:br>
              <a:rPr lang="pt-BR" altLang="pt-BR" smtClean="0"/>
            </a:br>
            <a:r>
              <a:rPr lang="pt-BR" altLang="pt-BR" smtClean="0"/>
              <a:t>Quarto nível</a:t>
            </a:r>
            <a:br>
              <a:rPr lang="pt-BR" altLang="pt-BR" smtClean="0"/>
            </a:br>
            <a:r>
              <a:rPr lang="pt-BR" altLang="pt-BR" smtClean="0"/>
              <a:t>Quinto nívelz</a:t>
            </a:r>
          </a:p>
        </p:txBody>
      </p:sp>
      <p:sp>
        <p:nvSpPr>
          <p:cNvPr id="1029" name="Espaço Reservado para Texto 4"/>
          <p:cNvSpPr txBox="1">
            <a:spLocks noGrp="1"/>
          </p:cNvSpPr>
          <p:nvPr>
            <p:ph type="body" idx="1"/>
          </p:nvPr>
        </p:nvSpPr>
        <p:spPr bwMode="auto">
          <a:xfrm>
            <a:off x="1619250" y="10110788"/>
            <a:ext cx="29163963" cy="2505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os estilos do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/>
  <p:txStyles>
    <p:titleStyle>
      <a:lvl1pPr marL="342900" indent="-342900" algn="l" rtl="0" eaLnBrk="0" fontAlgn="base" hangingPunct="0">
        <a:lnSpc>
          <a:spcPct val="93000"/>
        </a:lnSpc>
        <a:spcBef>
          <a:spcPts val="2000"/>
        </a:spcBef>
        <a:spcAft>
          <a:spcPct val="0"/>
        </a:spcAft>
        <a:defRPr lang="pt-BR" sz="2800">
          <a:solidFill>
            <a:srgbClr val="000000"/>
          </a:solidFill>
          <a:latin typeface="Arial" pitchFamily="18"/>
          <a:ea typeface="MS Gothic" pitchFamily="2"/>
          <a:cs typeface="Arial" pitchFamily="2"/>
        </a:defRPr>
      </a:lvl1pPr>
      <a:lvl2pPr marL="342900" indent="-342900" algn="l" rtl="0" eaLnBrk="0" fontAlgn="base" hangingPunct="0">
        <a:lnSpc>
          <a:spcPct val="93000"/>
        </a:lnSpc>
        <a:spcBef>
          <a:spcPts val="2000"/>
        </a:spcBef>
        <a:spcAft>
          <a:spcPct val="0"/>
        </a:spcAft>
        <a:defRPr sz="2800">
          <a:solidFill>
            <a:srgbClr val="000000"/>
          </a:solidFill>
          <a:latin typeface="Arial" pitchFamily="34" charset="0"/>
          <a:ea typeface="MS Gothic" pitchFamily="49" charset="-128"/>
          <a:cs typeface="Arial" pitchFamily="34" charset="0"/>
        </a:defRPr>
      </a:lvl2pPr>
      <a:lvl3pPr marL="342900" indent="-342900" algn="l" rtl="0" eaLnBrk="0" fontAlgn="base" hangingPunct="0">
        <a:lnSpc>
          <a:spcPct val="93000"/>
        </a:lnSpc>
        <a:spcBef>
          <a:spcPts val="2000"/>
        </a:spcBef>
        <a:spcAft>
          <a:spcPct val="0"/>
        </a:spcAft>
        <a:defRPr sz="2800">
          <a:solidFill>
            <a:srgbClr val="000000"/>
          </a:solidFill>
          <a:latin typeface="Arial" pitchFamily="34" charset="0"/>
          <a:ea typeface="MS Gothic" pitchFamily="49" charset="-128"/>
          <a:cs typeface="Arial" pitchFamily="34" charset="0"/>
        </a:defRPr>
      </a:lvl3pPr>
      <a:lvl4pPr marL="342900" indent="-342900" algn="l" rtl="0" eaLnBrk="0" fontAlgn="base" hangingPunct="0">
        <a:lnSpc>
          <a:spcPct val="93000"/>
        </a:lnSpc>
        <a:spcBef>
          <a:spcPts val="2000"/>
        </a:spcBef>
        <a:spcAft>
          <a:spcPct val="0"/>
        </a:spcAft>
        <a:defRPr sz="2800">
          <a:solidFill>
            <a:srgbClr val="000000"/>
          </a:solidFill>
          <a:latin typeface="Arial" pitchFamily="34" charset="0"/>
          <a:ea typeface="MS Gothic" pitchFamily="49" charset="-128"/>
          <a:cs typeface="Arial" pitchFamily="34" charset="0"/>
        </a:defRPr>
      </a:lvl4pPr>
      <a:lvl5pPr marL="342900" indent="-342900" algn="l" rtl="0" eaLnBrk="0" fontAlgn="base" hangingPunct="0">
        <a:lnSpc>
          <a:spcPct val="93000"/>
        </a:lnSpc>
        <a:spcBef>
          <a:spcPts val="2000"/>
        </a:spcBef>
        <a:spcAft>
          <a:spcPct val="0"/>
        </a:spcAft>
        <a:defRPr sz="2800">
          <a:solidFill>
            <a:srgbClr val="000000"/>
          </a:solidFill>
          <a:latin typeface="Arial" pitchFamily="34" charset="0"/>
          <a:ea typeface="MS Gothic" pitchFamily="49" charset="-128"/>
          <a:cs typeface="Arial" pitchFamily="34" charset="0"/>
        </a:defRPr>
      </a:lvl5pPr>
      <a:lvl6pPr marL="800100" indent="-342900" algn="l" rtl="0" eaLnBrk="0" fontAlgn="base">
        <a:lnSpc>
          <a:spcPct val="93000"/>
        </a:lnSpc>
        <a:spcBef>
          <a:spcPts val="2000"/>
        </a:spcBef>
        <a:spcAft>
          <a:spcPct val="0"/>
        </a:spcAft>
        <a:defRPr sz="2800">
          <a:solidFill>
            <a:srgbClr val="000000"/>
          </a:solidFill>
          <a:latin typeface="Arial" pitchFamily="34" charset="0"/>
          <a:ea typeface="MS Gothic" pitchFamily="49" charset="-128"/>
          <a:cs typeface="Arial" pitchFamily="34" charset="0"/>
        </a:defRPr>
      </a:lvl6pPr>
      <a:lvl7pPr marL="1257300" indent="-342900" algn="l" rtl="0" eaLnBrk="0" fontAlgn="base">
        <a:lnSpc>
          <a:spcPct val="93000"/>
        </a:lnSpc>
        <a:spcBef>
          <a:spcPts val="2000"/>
        </a:spcBef>
        <a:spcAft>
          <a:spcPct val="0"/>
        </a:spcAft>
        <a:defRPr sz="2800">
          <a:solidFill>
            <a:srgbClr val="000000"/>
          </a:solidFill>
          <a:latin typeface="Arial" pitchFamily="34" charset="0"/>
          <a:ea typeface="MS Gothic" pitchFamily="49" charset="-128"/>
          <a:cs typeface="Arial" pitchFamily="34" charset="0"/>
        </a:defRPr>
      </a:lvl7pPr>
      <a:lvl8pPr marL="1714500" indent="-342900" algn="l" rtl="0" eaLnBrk="0" fontAlgn="base">
        <a:lnSpc>
          <a:spcPct val="93000"/>
        </a:lnSpc>
        <a:spcBef>
          <a:spcPts val="2000"/>
        </a:spcBef>
        <a:spcAft>
          <a:spcPct val="0"/>
        </a:spcAft>
        <a:defRPr sz="2800">
          <a:solidFill>
            <a:srgbClr val="000000"/>
          </a:solidFill>
          <a:latin typeface="Arial" pitchFamily="34" charset="0"/>
          <a:ea typeface="MS Gothic" pitchFamily="49" charset="-128"/>
          <a:cs typeface="Arial" pitchFamily="34" charset="0"/>
        </a:defRPr>
      </a:lvl8pPr>
      <a:lvl9pPr marL="2171700" indent="-342900" algn="l" rtl="0" eaLnBrk="0" fontAlgn="base">
        <a:lnSpc>
          <a:spcPct val="93000"/>
        </a:lnSpc>
        <a:spcBef>
          <a:spcPts val="2000"/>
        </a:spcBef>
        <a:spcAft>
          <a:spcPct val="0"/>
        </a:spcAft>
        <a:defRPr sz="2800">
          <a:solidFill>
            <a:srgbClr val="000000"/>
          </a:solidFill>
          <a:latin typeface="Arial" pitchFamily="34" charset="0"/>
          <a:ea typeface="MS Gothic" pitchFamily="49" charset="-128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ts val="1413"/>
        </a:spcAft>
        <a:defRPr lang="pt-BR" sz="3200" kern="1200">
          <a:solidFill>
            <a:schemeClr val="tx1"/>
          </a:solidFill>
          <a:latin typeface="Arial" pitchFamily="18"/>
          <a:ea typeface="MS Gothic" pitchFamily="2"/>
          <a:cs typeface="Tahoma" pitchFamily="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pitchFamily="34" charset="0"/>
          <a:ea typeface="MS Gothic" pitchFamily="49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pitchFamily="34" charset="0"/>
          <a:ea typeface="MS Gothic" pitchFamily="49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pitchFamily="34" charset="0"/>
          <a:ea typeface="MS Gothic" pitchFamily="49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  <a:ea typeface="MS Gothic" pitchFamily="49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  <a:ea typeface="MS Gothic" pitchFamily="49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  <a:ea typeface="MS Gothic" pitchFamily="49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  <a:ea typeface="MS Gothic" pitchFamily="49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  <a:ea typeface="MS Gothic" pitchFamily="49" charset="-128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2404050" cy="6657890"/>
          </a:xfrm>
          <a:prstGeom prst="rect">
            <a:avLst/>
          </a:prstGeom>
        </p:spPr>
      </p:pic>
      <p:sp>
        <p:nvSpPr>
          <p:cNvPr id="4099" name="CaixaDeTexto 1"/>
          <p:cNvSpPr txBox="1">
            <a:spLocks noChangeArrowheads="1"/>
          </p:cNvSpPr>
          <p:nvPr/>
        </p:nvSpPr>
        <p:spPr bwMode="auto">
          <a:xfrm>
            <a:off x="1439862" y="7465320"/>
            <a:ext cx="29582391" cy="1752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9926" tIns="44963" rIns="89926" bIns="44963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>
              <a:buSzPct val="45000"/>
              <a:buFont typeface="StarSymbol" charset="0"/>
              <a:buNone/>
            </a:pPr>
            <a:r>
              <a:rPr lang="pt-BR" altLang="pt-BR" sz="5400" b="1" dirty="0" smtClean="0"/>
              <a:t>TÍTULO DO TRABALHO EM LETRAS MAIÚSCULAS E EM NEGRITO. CASO SEJA UMA APRESENTAÇÃO EM GRUPO, NÃO PRECISA SER O MESMO CONSTANTE NO SISTEMA.</a:t>
            </a:r>
            <a:endParaRPr lang="pt-BR" altLang="pt-BR" sz="5400" b="1" dirty="0"/>
          </a:p>
        </p:txBody>
      </p:sp>
      <p:sp>
        <p:nvSpPr>
          <p:cNvPr id="4100" name="CaixaDeTexto 2"/>
          <p:cNvSpPr txBox="1">
            <a:spLocks noChangeArrowheads="1"/>
          </p:cNvSpPr>
          <p:nvPr/>
        </p:nvSpPr>
        <p:spPr bwMode="auto">
          <a:xfrm>
            <a:off x="1439862" y="10082214"/>
            <a:ext cx="29609723" cy="4020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9926" tIns="44963" rIns="89926" bIns="44963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lnSpc>
                <a:spcPct val="114000"/>
              </a:lnSpc>
            </a:pPr>
            <a:r>
              <a:rPr lang="pt-BR" altLang="pt-BR" sz="4000" dirty="0">
                <a:solidFill>
                  <a:srgbClr val="000000"/>
                </a:solidFill>
                <a:ea typeface="MS Gothic" pitchFamily="49" charset="-128"/>
              </a:rPr>
              <a:t> </a:t>
            </a:r>
            <a:r>
              <a:rPr lang="pt-BR" altLang="pt-BR" sz="4400" u="sng" dirty="0" smtClean="0">
                <a:solidFill>
                  <a:srgbClr val="000000"/>
                </a:solidFill>
                <a:ea typeface="MS Gothic" pitchFamily="49" charset="-128"/>
              </a:rPr>
              <a:t>Nome completo do(a) Autor(a) Apresentado(a)</a:t>
            </a:r>
            <a:r>
              <a:rPr lang="pt-BR" altLang="pt-BR" sz="4400" u="sng" baseline="30000" dirty="0" smtClean="0">
                <a:solidFill>
                  <a:srgbClr val="000000"/>
                </a:solidFill>
                <a:ea typeface="MS Gothic" pitchFamily="49" charset="-128"/>
              </a:rPr>
              <a:t>1</a:t>
            </a:r>
            <a:r>
              <a:rPr lang="pt-BR" altLang="pt-BR" sz="4400" u="sng" baseline="30000" dirty="0" smtClean="0">
                <a:solidFill>
                  <a:srgbClr val="000000"/>
                </a:solidFill>
                <a:ea typeface="MS Gothic" pitchFamily="49" charset="-128"/>
              </a:rPr>
              <a:t>,</a:t>
            </a:r>
            <a:r>
              <a:rPr lang="pt-BR" altLang="pt-BR" sz="4400" u="sng" dirty="0" smtClean="0">
                <a:solidFill>
                  <a:srgbClr val="000000"/>
                </a:solidFill>
                <a:ea typeface="MS Gothic" pitchFamily="49" charset="-128"/>
              </a:rPr>
              <a:t>*</a:t>
            </a:r>
            <a:r>
              <a:rPr lang="pt-BR" altLang="pt-BR" sz="4400" dirty="0" smtClean="0">
                <a:solidFill>
                  <a:srgbClr val="000000"/>
                </a:solidFill>
                <a:ea typeface="MS Gothic" pitchFamily="49" charset="-128"/>
              </a:rPr>
              <a:t>, </a:t>
            </a:r>
            <a:r>
              <a:rPr lang="pt-BR" altLang="pt-BR" sz="4400" dirty="0" smtClean="0">
                <a:solidFill>
                  <a:srgbClr val="000000"/>
                </a:solidFill>
                <a:ea typeface="MS Gothic" pitchFamily="49" charset="-128"/>
              </a:rPr>
              <a:t>Nome Complet</a:t>
            </a:r>
            <a:r>
              <a:rPr lang="pt-BR" altLang="pt-BR" sz="4400" dirty="0" smtClean="0">
                <a:solidFill>
                  <a:srgbClr val="000000"/>
                </a:solidFill>
                <a:ea typeface="MS Gothic" pitchFamily="49" charset="-128"/>
              </a:rPr>
              <a:t>o dos(as) Coautores(as)</a:t>
            </a:r>
            <a:r>
              <a:rPr lang="pt-BR" altLang="pt-BR" sz="4400" baseline="30000" dirty="0" smtClean="0">
                <a:solidFill>
                  <a:srgbClr val="000000"/>
                </a:solidFill>
                <a:ea typeface="MS Gothic" pitchFamily="49" charset="-128"/>
              </a:rPr>
              <a:t>2</a:t>
            </a:r>
            <a:r>
              <a:rPr lang="pt-BR" altLang="pt-BR" sz="4400" dirty="0" smtClean="0">
                <a:solidFill>
                  <a:srgbClr val="000000"/>
                </a:solidFill>
                <a:ea typeface="MS Gothic" pitchFamily="49" charset="-128"/>
              </a:rPr>
              <a:t>, </a:t>
            </a:r>
            <a:r>
              <a:rPr lang="pt-BR" altLang="pt-BR" sz="4400" dirty="0" smtClean="0">
                <a:solidFill>
                  <a:srgbClr val="000000"/>
                </a:solidFill>
                <a:ea typeface="MS Gothic" pitchFamily="49" charset="-128"/>
              </a:rPr>
              <a:t>Nome completo do Orientador e/ou Responsável pelo Setor</a:t>
            </a:r>
            <a:r>
              <a:rPr lang="pt-BR" altLang="pt-BR" sz="4400" baseline="30000" dirty="0" smtClean="0">
                <a:solidFill>
                  <a:srgbClr val="000000"/>
                </a:solidFill>
                <a:ea typeface="MS Gothic" pitchFamily="49" charset="-128"/>
              </a:rPr>
              <a:t>3</a:t>
            </a:r>
            <a:endParaRPr lang="pt-BR" altLang="pt-BR" sz="4400" baseline="30000" dirty="0">
              <a:solidFill>
                <a:srgbClr val="000000"/>
              </a:solidFill>
              <a:ea typeface="MS Gothic" pitchFamily="49" charset="-128"/>
            </a:endParaRPr>
          </a:p>
          <a:p>
            <a:pPr algn="ctr" eaLnBrk="1" hangingPunct="1">
              <a:lnSpc>
                <a:spcPct val="114000"/>
              </a:lnSpc>
              <a:spcAft>
                <a:spcPts val="0"/>
              </a:spcAft>
            </a:pPr>
            <a:r>
              <a:rPr lang="pt-BR" altLang="pt-BR" sz="2800" dirty="0">
                <a:solidFill>
                  <a:srgbClr val="000000"/>
                </a:solidFill>
                <a:ea typeface="MS Gothic" pitchFamily="49" charset="-128"/>
              </a:rPr>
              <a:t/>
            </a:r>
            <a:br>
              <a:rPr lang="pt-BR" altLang="pt-BR" sz="2800" dirty="0">
                <a:solidFill>
                  <a:srgbClr val="000000"/>
                </a:solidFill>
                <a:ea typeface="MS Gothic" pitchFamily="49" charset="-128"/>
              </a:rPr>
            </a:br>
            <a:r>
              <a:rPr lang="pt-BR" altLang="pt-BR" sz="3600" baseline="30000" dirty="0" smtClean="0"/>
              <a:t>1,2</a:t>
            </a:r>
            <a:r>
              <a:rPr lang="pt-BR" altLang="pt-BR" sz="3600" i="1" dirty="0" smtClean="0">
                <a:solidFill>
                  <a:srgbClr val="000000"/>
                </a:solidFill>
                <a:ea typeface="MS Gothic" pitchFamily="49" charset="-128"/>
              </a:rPr>
              <a:t>Instituição dos(a) Autor(a), </a:t>
            </a:r>
            <a:r>
              <a:rPr lang="pt-BR" altLang="pt-BR" sz="3600" baseline="30000" dirty="0"/>
              <a:t>3</a:t>
            </a:r>
            <a:r>
              <a:rPr lang="pt-BR" altLang="pt-BR" sz="3600" i="1" dirty="0">
                <a:solidFill>
                  <a:srgbClr val="000000"/>
                </a:solidFill>
                <a:ea typeface="MS Gothic" pitchFamily="49" charset="-128"/>
              </a:rPr>
              <a:t>Instituição </a:t>
            </a:r>
            <a:r>
              <a:rPr lang="pt-BR" altLang="pt-BR" sz="3600" i="1" dirty="0" smtClean="0">
                <a:solidFill>
                  <a:srgbClr val="000000"/>
                </a:solidFill>
                <a:ea typeface="MS Gothic" pitchFamily="49" charset="-128"/>
              </a:rPr>
              <a:t>do(a</a:t>
            </a:r>
            <a:r>
              <a:rPr lang="pt-BR" altLang="pt-BR" sz="3600" i="1" dirty="0">
                <a:solidFill>
                  <a:srgbClr val="000000"/>
                </a:solidFill>
                <a:ea typeface="MS Gothic" pitchFamily="49" charset="-128"/>
              </a:rPr>
              <a:t>) </a:t>
            </a:r>
            <a:r>
              <a:rPr lang="pt-BR" altLang="pt-BR" sz="3600" i="1" dirty="0" smtClean="0">
                <a:solidFill>
                  <a:srgbClr val="000000"/>
                </a:solidFill>
                <a:ea typeface="MS Gothic" pitchFamily="49" charset="-128"/>
              </a:rPr>
              <a:t>Orientador(a)</a:t>
            </a:r>
            <a:r>
              <a:rPr lang="pt-BR" altLang="pt-BR" sz="3600" i="1" dirty="0" smtClean="0"/>
              <a:t/>
            </a:r>
            <a:br>
              <a:rPr lang="pt-BR" altLang="pt-BR" sz="3600" i="1" dirty="0" smtClean="0"/>
            </a:br>
            <a:r>
              <a:rPr lang="pt-BR" altLang="pt-BR" sz="3600" dirty="0" smtClean="0"/>
              <a:t>e-mail</a:t>
            </a:r>
            <a:r>
              <a:rPr lang="pt-BR" altLang="pt-BR" sz="3600" dirty="0"/>
              <a:t>: </a:t>
            </a:r>
            <a:r>
              <a:rPr lang="pt-BR" altLang="pt-BR" sz="3600" baseline="30000" dirty="0" smtClean="0"/>
              <a:t>1</a:t>
            </a:r>
            <a:r>
              <a:rPr lang="pt-BR" altLang="pt-BR" sz="3600" dirty="0" smtClean="0"/>
              <a:t>nome@aluno.uece.br</a:t>
            </a:r>
            <a:r>
              <a:rPr lang="pt-BR" altLang="pt-BR" sz="3600" dirty="0" smtClean="0"/>
              <a:t>, </a:t>
            </a:r>
            <a:r>
              <a:rPr lang="pt-BR" altLang="pt-BR" sz="3600" baseline="30000" dirty="0" smtClean="0"/>
              <a:t>2</a:t>
            </a:r>
            <a:r>
              <a:rPr lang="pt-BR" altLang="pt-BR" sz="3600" dirty="0" smtClean="0"/>
              <a:t>nome@uece.br, </a:t>
            </a:r>
            <a:r>
              <a:rPr lang="pt-BR" altLang="pt-BR" sz="3600" baseline="30000" dirty="0" smtClean="0"/>
              <a:t>3</a:t>
            </a:r>
            <a:r>
              <a:rPr lang="pt-BR" altLang="pt-BR" sz="3600" dirty="0" smtClean="0"/>
              <a:t>nome@uece.br</a:t>
            </a:r>
          </a:p>
          <a:p>
            <a:pPr algn="ctr" eaLnBrk="1" hangingPunct="1">
              <a:lnSpc>
                <a:spcPct val="114000"/>
              </a:lnSpc>
              <a:spcAft>
                <a:spcPts val="0"/>
              </a:spcAft>
            </a:pPr>
            <a:r>
              <a:rPr lang="pt-BR" altLang="pt-BR" sz="3600" dirty="0">
                <a:solidFill>
                  <a:srgbClr val="000000"/>
                </a:solidFill>
                <a:ea typeface="MS Gothic" pitchFamily="49" charset="-128"/>
              </a:rPr>
              <a:t>(caso seja a </a:t>
            </a:r>
            <a:r>
              <a:rPr lang="pt-BR" altLang="pt-BR" sz="3600" dirty="0" smtClean="0">
                <a:solidFill>
                  <a:srgbClr val="000000"/>
                </a:solidFill>
                <a:ea typeface="MS Gothic" pitchFamily="49" charset="-128"/>
              </a:rPr>
              <a:t>mesma instituição, </a:t>
            </a:r>
            <a:r>
              <a:rPr lang="pt-BR" altLang="pt-BR" sz="3600" dirty="0">
                <a:solidFill>
                  <a:srgbClr val="000000"/>
                </a:solidFill>
                <a:ea typeface="MS Gothic" pitchFamily="49" charset="-128"/>
              </a:rPr>
              <a:t>pode utilizar o mesmo sobrescrito)</a:t>
            </a:r>
            <a:r>
              <a:rPr lang="pt-BR" altLang="pt-BR" sz="3600" dirty="0" smtClean="0"/>
              <a:t> </a:t>
            </a:r>
            <a:endParaRPr lang="pt-BR" altLang="pt-BR" sz="3600" dirty="0"/>
          </a:p>
        </p:txBody>
      </p:sp>
      <p:sp>
        <p:nvSpPr>
          <p:cNvPr id="4101" name="Espaço Reservado para Conteúdo 3"/>
          <p:cNvSpPr txBox="1">
            <a:spLocks noGrp="1"/>
          </p:cNvSpPr>
          <p:nvPr>
            <p:ph type="body" idx="4294967295"/>
          </p:nvPr>
        </p:nvSpPr>
        <p:spPr>
          <a:xfrm>
            <a:off x="1439862" y="15554822"/>
            <a:ext cx="14093825" cy="20894234"/>
          </a:xfrm>
        </p:spPr>
        <p:txBody>
          <a:bodyPr lIns="91440" tIns="45720" rIns="91440" bIns="45720"/>
          <a:lstStyle/>
          <a:p>
            <a:pPr marL="0" indent="0">
              <a:lnSpc>
                <a:spcPct val="114000"/>
              </a:lnSpc>
              <a:spcAft>
                <a:spcPts val="3000"/>
              </a:spcAft>
              <a:buSzPct val="45000"/>
              <a:buFont typeface="StarSymbol" charset="0"/>
              <a:buNone/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</a:pPr>
            <a:r>
              <a:rPr lang="pt-BR" altLang="pt-BR" sz="6100" b="1" dirty="0" smtClean="0">
                <a:solidFill>
                  <a:srgbClr val="000000"/>
                </a:solidFill>
                <a:latin typeface="Arial" pitchFamily="34" charset="0"/>
                <a:ea typeface="MS Gothic" pitchFamily="49" charset="-128"/>
              </a:rPr>
              <a:t>TÍTULO</a:t>
            </a:r>
          </a:p>
          <a:p>
            <a:pPr marL="0" indent="0" algn="just">
              <a:lnSpc>
                <a:spcPct val="114000"/>
              </a:lnSpc>
              <a:spcAft>
                <a:spcPts val="1500"/>
              </a:spcAft>
              <a:buSzPct val="45000"/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</a:pP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Este é um modelo de </a:t>
            </a:r>
            <a:r>
              <a:rPr lang="pt-BR" altLang="pt-BR" sz="4000" dirty="0" smtClean="0">
                <a:latin typeface="Arial" pitchFamily="34" charset="0"/>
                <a:ea typeface="MS Gothic" pitchFamily="49" charset="-128"/>
              </a:rPr>
              <a:t>pôster 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que pode ser utilizado para </a:t>
            </a:r>
            <a:r>
              <a:rPr lang="pt-BR" altLang="pt-BR" sz="4000" dirty="0" smtClean="0">
                <a:latin typeface="Arial" pitchFamily="34" charset="0"/>
                <a:ea typeface="MS Gothic" pitchFamily="49" charset="-128"/>
              </a:rPr>
              <a:t>o 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VI Encontro do PBEPU</a:t>
            </a:r>
            <a:r>
              <a:rPr lang="pt-BR" altLang="pt-BR" sz="4000" dirty="0" smtClean="0">
                <a:latin typeface="Arial" pitchFamily="34" charset="0"/>
                <a:ea typeface="MS Gothic" pitchFamily="49" charset="-128"/>
              </a:rPr>
              <a:t>, podendo ser  criado e inserido em qualquer local do pôster, a critério do(a) autor(a), podendo ser ampliado e/ou repetido em outros locais.</a:t>
            </a:r>
          </a:p>
          <a:p>
            <a:pPr marL="0" indent="0" algn="just">
              <a:lnSpc>
                <a:spcPct val="114000"/>
              </a:lnSpc>
              <a:spcAft>
                <a:spcPts val="1500"/>
              </a:spcAft>
              <a:buSzPct val="45000"/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</a:pPr>
            <a:r>
              <a:rPr lang="pt-BR" altLang="pt-BR" sz="4000" dirty="0" smtClean="0">
                <a:latin typeface="Arial" pitchFamily="34" charset="0"/>
                <a:ea typeface="MS Gothic" pitchFamily="49" charset="-128"/>
              </a:rPr>
              <a:t>Não há restrição quanto ao tipo da fonte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smtClean="0">
                <a:latin typeface="Arial" pitchFamily="34" charset="0"/>
                <a:ea typeface="MS Gothic" pitchFamily="49" charset="-128"/>
              </a:rPr>
              <a:t>e tamanho.</a:t>
            </a:r>
          </a:p>
          <a:p>
            <a:pPr marL="0" indent="0" algn="just">
              <a:lnSpc>
                <a:spcPct val="114000"/>
              </a:lnSpc>
              <a:spcAft>
                <a:spcPts val="1500"/>
              </a:spcAft>
              <a:buSzPct val="45000"/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</a:pPr>
            <a:r>
              <a:rPr lang="pt-BR" altLang="pt-BR" sz="4000" dirty="0" smtClean="0">
                <a:latin typeface="Arial" pitchFamily="34" charset="0"/>
                <a:ea typeface="MS Gothic" pitchFamily="49" charset="-128"/>
              </a:rPr>
              <a:t>Este é apenas um modelo. Não há um padrão para o Encontro.</a:t>
            </a:r>
          </a:p>
          <a:p>
            <a:pPr marL="0" indent="0" algn="ctr">
              <a:lnSpc>
                <a:spcPct val="114000"/>
              </a:lnSpc>
              <a:spcAft>
                <a:spcPts val="1500"/>
              </a:spcAft>
              <a:buSzPct val="45000"/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</a:pPr>
            <a:r>
              <a:rPr lang="pt-BR" altLang="pt-BR" sz="4000" b="1" dirty="0">
                <a:latin typeface="Arial" pitchFamily="34" charset="0"/>
                <a:ea typeface="MS Gothic" pitchFamily="49" charset="-128"/>
              </a:rPr>
              <a:t>O FORMATO É LIVRE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!</a:t>
            </a:r>
          </a:p>
          <a:p>
            <a:pPr marL="0" indent="0" algn="just">
              <a:lnSpc>
                <a:spcPct val="114000"/>
              </a:lnSpc>
              <a:spcAft>
                <a:spcPts val="1500"/>
              </a:spcAft>
              <a:buSzPct val="45000"/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</a:pPr>
            <a:endParaRPr lang="pt-BR" altLang="pt-BR" sz="4000" dirty="0">
              <a:latin typeface="Arial" pitchFamily="34" charset="0"/>
              <a:ea typeface="MS Gothic" pitchFamily="49" charset="-128"/>
            </a:endParaRPr>
          </a:p>
          <a:p>
            <a:pPr marL="0" indent="0">
              <a:lnSpc>
                <a:spcPct val="114000"/>
              </a:lnSpc>
              <a:spcAft>
                <a:spcPts val="3000"/>
              </a:spcAft>
              <a:buSzPct val="45000"/>
              <a:buFont typeface="StarSymbol" charset="0"/>
              <a:buNone/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</a:pPr>
            <a:r>
              <a:rPr altLang="pt-BR" sz="6100" b="1" dirty="0" smtClean="0">
                <a:solidFill>
                  <a:srgbClr val="000000"/>
                </a:solidFill>
                <a:latin typeface="Arial" pitchFamily="34" charset="0"/>
                <a:ea typeface="MS Gothic" pitchFamily="49" charset="-128"/>
              </a:rPr>
              <a:t>LOREM IPSUM 1</a:t>
            </a:r>
            <a:endParaRPr altLang="pt-BR" sz="6100" b="1" dirty="0" smtClean="0">
              <a:solidFill>
                <a:srgbClr val="000000"/>
              </a:solidFill>
              <a:latin typeface="Arial" pitchFamily="34" charset="0"/>
              <a:ea typeface="MS Gothic" pitchFamily="49" charset="-128"/>
            </a:endParaRPr>
          </a:p>
          <a:p>
            <a:pPr marL="0" indent="0" algn="just">
              <a:lnSpc>
                <a:spcPct val="114000"/>
              </a:lnSpc>
              <a:spcAft>
                <a:spcPts val="1500"/>
              </a:spcAft>
              <a:buSzPct val="45000"/>
              <a:buFont typeface="StarSymbol" charset="0"/>
              <a:buNone/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</a:pPr>
            <a:r>
              <a:rPr lang="pt-BR" altLang="pt-BR" sz="4000" dirty="0" smtClean="0">
                <a:latin typeface="Arial" pitchFamily="34" charset="0"/>
                <a:ea typeface="MS Gothic" pitchFamily="49" charset="-128"/>
              </a:rPr>
              <a:t>Ut 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justo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ex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,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viverra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sit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amet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sapien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eu,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ultrices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ullamcorper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nibh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.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Morbi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eros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ligula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,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dapibus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vitae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nisl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sit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amet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,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volutpat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venenatis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purus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. Nam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leo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ipsum,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pretium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sed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posuere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vel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,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accumsan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at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magna.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Curabitur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sodales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sem ac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orci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volutpat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imperdiet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.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Suspendisse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velit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turpis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,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vestibulum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ac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dui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vitae,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molestie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consectetur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sem.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Duis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facilisis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accumsan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libero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sit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amet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semper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.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Etiam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ornare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velit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ac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vestibulum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finibus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.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Suspendisse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euismod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velit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non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odio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commodo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lobortis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.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Pellentesque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quis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nibh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hendrerit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,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mattis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velit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eget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,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dictum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velit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.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Suspendisse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rutrum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viverra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sollicitudin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.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Donec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risus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sem,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varius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et mi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pretium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,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molestie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dapibus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nisl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.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Donec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vitae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felis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vel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lectus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dignissim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condimentum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.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Maecenas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tristique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egestas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nulla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eget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aliquet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.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Cras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rutrum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, ante a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ultrices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feugiat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, mi massa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viverra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nibh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, vitae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posuere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mi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lorem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eget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neque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.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Pellentesque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non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eros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est. </a:t>
            </a:r>
            <a:endParaRPr lang="pt-BR" altLang="pt-BR" sz="4000" dirty="0" smtClean="0">
              <a:latin typeface="Arial" pitchFamily="34" charset="0"/>
              <a:ea typeface="MS Gothic" pitchFamily="49" charset="-128"/>
            </a:endParaRPr>
          </a:p>
          <a:p>
            <a:pPr marL="0" indent="0" algn="just">
              <a:lnSpc>
                <a:spcPct val="114000"/>
              </a:lnSpc>
              <a:spcAft>
                <a:spcPts val="1500"/>
              </a:spcAft>
              <a:buSzPct val="45000"/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</a:pPr>
            <a:r>
              <a:rPr lang="pt-BR" altLang="pt-BR" sz="4000" dirty="0" smtClean="0">
                <a:latin typeface="Arial" pitchFamily="34" charset="0"/>
                <a:ea typeface="MS Gothic" pitchFamily="49" charset="-128"/>
              </a:rPr>
              <a:t> </a:t>
            </a:r>
            <a:endParaRPr lang="pt-BR" altLang="pt-BR" sz="4000" dirty="0">
              <a:latin typeface="Arial" pitchFamily="34" charset="0"/>
              <a:ea typeface="MS Gothic" pitchFamily="49" charset="-128"/>
            </a:endParaRPr>
          </a:p>
          <a:p>
            <a:pPr marL="0" indent="0" algn="just">
              <a:lnSpc>
                <a:spcPct val="93000"/>
              </a:lnSpc>
              <a:buSzPct val="45000"/>
              <a:buFont typeface="StarSymbol" charset="0"/>
              <a:buNone/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</a:pPr>
            <a:endParaRPr altLang="pt-BR" sz="2800" dirty="0" smtClean="0">
              <a:solidFill>
                <a:srgbClr val="000000"/>
              </a:solidFill>
              <a:latin typeface="Arial" pitchFamily="34" charset="0"/>
              <a:ea typeface="MS Gothic" pitchFamily="49" charset="-128"/>
            </a:endParaRPr>
          </a:p>
          <a:p>
            <a:pPr marL="0" indent="0" algn="just">
              <a:lnSpc>
                <a:spcPct val="93000"/>
              </a:lnSpc>
              <a:buSzPct val="45000"/>
              <a:buFont typeface="StarSymbol" charset="0"/>
              <a:buNone/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</a:pPr>
            <a:endParaRPr altLang="pt-BR" sz="2800" dirty="0" smtClean="0">
              <a:solidFill>
                <a:srgbClr val="000000"/>
              </a:solidFill>
              <a:latin typeface="Arial" pitchFamily="34" charset="0"/>
              <a:ea typeface="MS Gothic" pitchFamily="49" charset="-128"/>
            </a:endParaRPr>
          </a:p>
          <a:p>
            <a:pPr marL="0" indent="0" algn="ctr">
              <a:buSzPct val="45000"/>
              <a:buFont typeface="StarSymbol" charset="0"/>
              <a:buNone/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</a:pPr>
            <a:endParaRPr altLang="pt-BR" sz="2800" dirty="0" smtClean="0">
              <a:solidFill>
                <a:srgbClr val="000000"/>
              </a:solidFill>
              <a:latin typeface="Arial" pitchFamily="34" charset="0"/>
              <a:ea typeface="MS Gothic" pitchFamily="49" charset="-128"/>
            </a:endParaRPr>
          </a:p>
          <a:p>
            <a:pPr marL="0" indent="0" algn="ctr">
              <a:buSzPct val="45000"/>
              <a:buFont typeface="StarSymbol" charset="0"/>
              <a:buNone/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</a:pPr>
            <a:endParaRPr altLang="pt-BR" sz="2800" dirty="0" smtClean="0">
              <a:solidFill>
                <a:srgbClr val="000000"/>
              </a:solidFill>
              <a:latin typeface="Arial" pitchFamily="34" charset="0"/>
              <a:ea typeface="MS Gothic" pitchFamily="49" charset="-128"/>
            </a:endParaRPr>
          </a:p>
          <a:p>
            <a:pPr marL="0" indent="0" algn="ctr">
              <a:buSzPct val="45000"/>
              <a:buFont typeface="StarSymbol" charset="0"/>
              <a:buNone/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</a:pPr>
            <a:endParaRPr altLang="pt-BR" sz="2800" dirty="0" smtClean="0">
              <a:solidFill>
                <a:srgbClr val="000000"/>
              </a:solidFill>
              <a:latin typeface="Arial" pitchFamily="34" charset="0"/>
              <a:ea typeface="MS Gothic" pitchFamily="49" charset="-128"/>
            </a:endParaRPr>
          </a:p>
          <a:p>
            <a:pPr marL="0" indent="0" algn="ctr">
              <a:buSzPct val="45000"/>
              <a:buFont typeface="StarSymbol" charset="0"/>
              <a:buNone/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</a:pPr>
            <a:endParaRPr altLang="pt-BR" sz="2800" dirty="0" smtClean="0">
              <a:solidFill>
                <a:srgbClr val="000000"/>
              </a:solidFill>
              <a:latin typeface="Arial" pitchFamily="34" charset="0"/>
              <a:ea typeface="MS Gothic" pitchFamily="49" charset="-128"/>
            </a:endParaRPr>
          </a:p>
          <a:p>
            <a:pPr marL="0" indent="0" algn="ctr">
              <a:buSzPct val="45000"/>
              <a:buFont typeface="StarSymbol" charset="0"/>
              <a:buNone/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</a:pPr>
            <a:endParaRPr altLang="pt-BR" sz="2800" dirty="0" smtClean="0">
              <a:solidFill>
                <a:srgbClr val="000000"/>
              </a:solidFill>
              <a:latin typeface="Arial" pitchFamily="34" charset="0"/>
              <a:ea typeface="MS Gothic" pitchFamily="49" charset="-128"/>
            </a:endParaRPr>
          </a:p>
          <a:p>
            <a:pPr marL="0" indent="0" algn="ctr">
              <a:buSzPct val="45000"/>
              <a:buFont typeface="StarSymbol" charset="0"/>
              <a:buNone/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</a:pPr>
            <a:endParaRPr altLang="pt-BR" sz="2800" dirty="0" smtClean="0">
              <a:solidFill>
                <a:srgbClr val="000000"/>
              </a:solidFill>
              <a:latin typeface="Arial" pitchFamily="34" charset="0"/>
              <a:ea typeface="MS Gothic" pitchFamily="49" charset="-128"/>
            </a:endParaRPr>
          </a:p>
          <a:p>
            <a:pPr marL="0" indent="0" algn="ctr">
              <a:buSzPct val="45000"/>
              <a:buFont typeface="StarSymbol" charset="0"/>
              <a:buNone/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</a:pPr>
            <a:endParaRPr altLang="pt-BR" sz="2800" dirty="0" smtClean="0">
              <a:solidFill>
                <a:srgbClr val="000000"/>
              </a:solidFill>
              <a:latin typeface="Arial" pitchFamily="34" charset="0"/>
              <a:ea typeface="MS Gothic" pitchFamily="49" charset="-128"/>
            </a:endParaRPr>
          </a:p>
          <a:p>
            <a:pPr marL="0" indent="0" algn="ctr">
              <a:buSzPct val="45000"/>
              <a:buFont typeface="StarSymbol" charset="0"/>
              <a:buNone/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</a:pPr>
            <a:endParaRPr altLang="pt-BR" sz="2800" dirty="0" smtClean="0">
              <a:solidFill>
                <a:srgbClr val="000000"/>
              </a:solidFill>
              <a:latin typeface="Arial" pitchFamily="34" charset="0"/>
              <a:ea typeface="MS Gothic" pitchFamily="49" charset="-128"/>
            </a:endParaRPr>
          </a:p>
          <a:p>
            <a:pPr marL="0" indent="0" algn="ctr">
              <a:buSzPct val="45000"/>
              <a:buFont typeface="StarSymbol" charset="0"/>
              <a:buNone/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</a:pPr>
            <a:endParaRPr altLang="pt-BR" sz="2800" dirty="0" smtClean="0">
              <a:solidFill>
                <a:srgbClr val="000000"/>
              </a:solidFill>
              <a:latin typeface="Arial" pitchFamily="34" charset="0"/>
              <a:ea typeface="MS Gothic" pitchFamily="49" charset="-128"/>
            </a:endParaRPr>
          </a:p>
          <a:p>
            <a:pPr marL="0" indent="0" algn="ctr">
              <a:buSzPct val="45000"/>
              <a:buFont typeface="StarSymbol" charset="0"/>
              <a:buNone/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</a:pPr>
            <a:endParaRPr altLang="pt-BR" sz="2800" dirty="0" smtClean="0">
              <a:solidFill>
                <a:srgbClr val="000000"/>
              </a:solidFill>
              <a:latin typeface="Arial" pitchFamily="34" charset="0"/>
              <a:ea typeface="MS Gothic" pitchFamily="49" charset="-128"/>
            </a:endParaRPr>
          </a:p>
          <a:p>
            <a:pPr marL="0" indent="0" algn="just">
              <a:lnSpc>
                <a:spcPct val="93000"/>
              </a:lnSpc>
              <a:buSzPct val="45000"/>
              <a:buFont typeface="StarSymbol" charset="0"/>
              <a:buNone/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</a:pPr>
            <a:endParaRPr altLang="pt-BR" sz="2800" dirty="0" smtClean="0">
              <a:solidFill>
                <a:srgbClr val="000000"/>
              </a:solidFill>
              <a:latin typeface="Arial" pitchFamily="34" charset="0"/>
              <a:ea typeface="MS Gothic" pitchFamily="49" charset="-128"/>
            </a:endParaRPr>
          </a:p>
        </p:txBody>
      </p:sp>
      <p:sp>
        <p:nvSpPr>
          <p:cNvPr id="4315" name="CaixaDeTexto 16"/>
          <p:cNvSpPr txBox="1">
            <a:spLocks noChangeArrowheads="1"/>
          </p:cNvSpPr>
          <p:nvPr/>
        </p:nvSpPr>
        <p:spPr bwMode="auto">
          <a:xfrm>
            <a:off x="16955759" y="35789070"/>
            <a:ext cx="1409382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just" eaLnBrk="1" hangingPunct="1"/>
            <a:r>
              <a:rPr lang="pt-BR" altLang="pt-BR" sz="2800" b="1" dirty="0"/>
              <a:t>Tabela </a:t>
            </a:r>
            <a:r>
              <a:rPr lang="pt-BR" altLang="pt-BR" sz="2800" b="1" dirty="0" smtClean="0"/>
              <a:t>1</a:t>
            </a:r>
            <a:r>
              <a:rPr lang="pt-BR" altLang="pt-BR" sz="2800" dirty="0" smtClean="0"/>
              <a:t>. </a:t>
            </a:r>
            <a:r>
              <a:rPr lang="pt-BR" altLang="pt-BR" sz="2800" dirty="0" smtClean="0"/>
              <a:t>Texto descritivo de uma Tabela, que pode ser deslocado para qualquer local, juntamente com ela, a critério do(a) autor(a). Deve ser colocado acima da Tabela.</a:t>
            </a:r>
            <a:endParaRPr lang="pt-BR" altLang="pt-BR" sz="2800" dirty="0"/>
          </a:p>
        </p:txBody>
      </p:sp>
      <p:pic>
        <p:nvPicPr>
          <p:cNvPr id="4316" name="Imagem 10" descr="logo-fundo-transp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1518" y="1225230"/>
            <a:ext cx="2692001" cy="4028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CaixaDeTexto 16"/>
          <p:cNvSpPr txBox="1">
            <a:spLocks noChangeArrowheads="1"/>
          </p:cNvSpPr>
          <p:nvPr/>
        </p:nvSpPr>
        <p:spPr bwMode="auto">
          <a:xfrm>
            <a:off x="1439862" y="37157222"/>
            <a:ext cx="1409382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just" eaLnBrk="1" hangingPunct="1"/>
            <a:r>
              <a:rPr lang="pt-BR" altLang="pt-BR" sz="2800" b="1" dirty="0" smtClean="0"/>
              <a:t>Figura 1</a:t>
            </a:r>
            <a:r>
              <a:rPr lang="pt-BR" altLang="pt-BR" sz="2800" dirty="0"/>
              <a:t>.</a:t>
            </a:r>
            <a:r>
              <a:rPr lang="pt-BR" altLang="pt-BR" sz="2800" dirty="0" smtClean="0"/>
              <a:t> </a:t>
            </a:r>
            <a:r>
              <a:rPr lang="pt-BR" altLang="pt-BR" sz="2800" dirty="0" smtClean="0"/>
              <a:t>Texto descritivo da </a:t>
            </a:r>
            <a:r>
              <a:rPr lang="pt-BR" altLang="pt-BR" sz="2800" dirty="0" smtClean="0"/>
              <a:t>Figura, que </a:t>
            </a:r>
            <a:r>
              <a:rPr lang="pt-BR" altLang="pt-BR" sz="2800" dirty="0"/>
              <a:t>pode ser deslocado para qualquer local, juntamente com </a:t>
            </a:r>
            <a:r>
              <a:rPr lang="pt-BR" altLang="pt-BR" sz="2800" dirty="0" smtClean="0"/>
              <a:t>ela, </a:t>
            </a:r>
            <a:r>
              <a:rPr lang="pt-BR" altLang="pt-BR" sz="2800" dirty="0"/>
              <a:t>a critério do(a) autor(a). Deve ser colocado </a:t>
            </a:r>
            <a:r>
              <a:rPr lang="pt-BR" altLang="pt-BR" sz="2800" dirty="0" smtClean="0"/>
              <a:t>abaixo </a:t>
            </a:r>
            <a:r>
              <a:rPr lang="pt-BR" altLang="pt-BR" sz="2800" dirty="0"/>
              <a:t>da </a:t>
            </a:r>
            <a:r>
              <a:rPr lang="pt-BR" altLang="pt-BR" sz="2800" dirty="0" smtClean="0"/>
              <a:t>Figura.</a:t>
            </a:r>
            <a:endParaRPr lang="pt-BR" altLang="pt-BR" sz="2800" dirty="0"/>
          </a:p>
        </p:txBody>
      </p:sp>
      <p:sp>
        <p:nvSpPr>
          <p:cNvPr id="16" name="Espaço Reservado para Conteúdo 3"/>
          <p:cNvSpPr txBox="1">
            <a:spLocks/>
          </p:cNvSpPr>
          <p:nvPr/>
        </p:nvSpPr>
        <p:spPr bwMode="auto">
          <a:xfrm>
            <a:off x="16928428" y="15554823"/>
            <a:ext cx="14093825" cy="17569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0"/>
              </a:spcBef>
              <a:spcAft>
                <a:spcPts val="1413"/>
              </a:spcAft>
              <a:defRPr lang="pt-BR" sz="3200" kern="1200">
                <a:solidFill>
                  <a:schemeClr val="tx1"/>
                </a:solidFill>
                <a:latin typeface="Arial" pitchFamily="18"/>
                <a:ea typeface="MS Gothic" pitchFamily="2"/>
                <a:cs typeface="Tahoma" pitchFamily="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9pPr>
          </a:lstStyle>
          <a:p>
            <a:pPr marL="0" indent="0">
              <a:lnSpc>
                <a:spcPct val="114000"/>
              </a:lnSpc>
              <a:spcAft>
                <a:spcPts val="3000"/>
              </a:spcAft>
              <a:buSzPct val="45000"/>
              <a:buFont typeface="StarSymbol" charset="0"/>
              <a:buNone/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</a:pPr>
            <a:r>
              <a:rPr lang="pt-BR" altLang="pt-BR" sz="6100" b="1" dirty="0" smtClean="0">
                <a:solidFill>
                  <a:srgbClr val="000000"/>
                </a:solidFill>
                <a:latin typeface="Arial" pitchFamily="34" charset="0"/>
                <a:ea typeface="MS Gothic" pitchFamily="49" charset="-128"/>
              </a:rPr>
              <a:t>LOREM IPSUM 2</a:t>
            </a:r>
            <a:endParaRPr lang="pt-BR" altLang="pt-BR" sz="4000" dirty="0">
              <a:latin typeface="Arial" pitchFamily="34" charset="0"/>
              <a:ea typeface="MS Gothic" pitchFamily="49" charset="-128"/>
            </a:endParaRPr>
          </a:p>
          <a:p>
            <a:pPr marL="0" indent="0" algn="just">
              <a:lnSpc>
                <a:spcPct val="114000"/>
              </a:lnSpc>
              <a:spcAft>
                <a:spcPts val="1500"/>
              </a:spcAft>
              <a:buSzPct val="45000"/>
              <a:buFont typeface="StarSymbol" charset="0"/>
              <a:buNone/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</a:pP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Lorem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ipsum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dolor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sit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amet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,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consectetur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adipiscing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elit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.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Nullam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congue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nibh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vel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suscipit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mattis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.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Pellentesque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sit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amet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aliquam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turpis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,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sed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tristique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eros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.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Integer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mollis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ullamcorper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elit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tincidunt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tempor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.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Suspendisse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eget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turpis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augue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.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Pellentesque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convallis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aliquam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nisl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eget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eleifend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.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Aenean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at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iaculis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ligula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,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volutpat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accumsan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ipsum.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Suspendisse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sit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amet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orci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turpis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.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Fusce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non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quam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nec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ante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finibus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tristique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.</a:t>
            </a:r>
          </a:p>
          <a:p>
            <a:pPr marL="0" indent="0" algn="just">
              <a:lnSpc>
                <a:spcPct val="114000"/>
              </a:lnSpc>
              <a:spcAft>
                <a:spcPts val="1500"/>
              </a:spcAft>
              <a:buSzPct val="45000"/>
              <a:buFont typeface="StarSymbol" charset="0"/>
              <a:buNone/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</a:pPr>
            <a:endParaRPr lang="pt-BR" altLang="pt-BR" sz="4000" dirty="0">
              <a:latin typeface="Arial" pitchFamily="34" charset="0"/>
              <a:ea typeface="MS Gothic" pitchFamily="49" charset="-128"/>
            </a:endParaRPr>
          </a:p>
          <a:p>
            <a:pPr marL="0" indent="0" algn="just">
              <a:lnSpc>
                <a:spcPct val="114000"/>
              </a:lnSpc>
              <a:spcAft>
                <a:spcPts val="1500"/>
              </a:spcAft>
              <a:buSzPct val="45000"/>
              <a:buFont typeface="StarSymbol" charset="0"/>
              <a:buNone/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</a:pP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Maecenas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lobortis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ipsum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eget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est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aliquam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, vitae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lobortis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odio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vestibulum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.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Phasellus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eu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hendrerit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libero.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Proin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placerat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mauris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vitae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faucibus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vulputate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.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Donec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ullamcorper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purus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eget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lorem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consectetur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pretium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.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Nulla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facilisi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. Ut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aliquet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,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enim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non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volutpat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volutpat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,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mauris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justo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volutpat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ex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,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nec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aliquet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nisi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nunc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sit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amet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est.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Proin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euismod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accumsan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magna.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Integer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consectetur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vehicula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metus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,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vel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sagittis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velit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faucibus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in.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Cras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eget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consequat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risus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,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at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ultrices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augue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.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Nullam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vitae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metus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imperdiet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,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cursus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sem eu,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pretium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risus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.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Fusce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in est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purus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.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Donec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neque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magna,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bibendum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eget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tellus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sit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amet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,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ullamcorper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feugiat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ante.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Aenean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eu libero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nibh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.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Aenean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interdum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nulla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in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odio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volutpat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tincidunt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.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Donec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a libero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laoreet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,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efficitur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risus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ut,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tincidunt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tortor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.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Duis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elementum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elit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a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velit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lobortis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, quis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ullamcorper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 libero </a:t>
            </a:r>
            <a:r>
              <a:rPr lang="pt-BR" altLang="pt-BR" sz="4000" dirty="0" err="1">
                <a:latin typeface="Arial" pitchFamily="34" charset="0"/>
                <a:ea typeface="MS Gothic" pitchFamily="49" charset="-128"/>
              </a:rPr>
              <a:t>molestie</a:t>
            </a:r>
            <a:r>
              <a:rPr lang="pt-BR" altLang="pt-BR" sz="4000" dirty="0">
                <a:latin typeface="Arial" pitchFamily="34" charset="0"/>
                <a:ea typeface="MS Gothic" pitchFamily="49" charset="-128"/>
              </a:rPr>
              <a:t>.  </a:t>
            </a:r>
            <a:endParaRPr lang="pt-BR" altLang="pt-BR" sz="4000" dirty="0" smtClean="0">
              <a:latin typeface="Arial" pitchFamily="34" charset="0"/>
              <a:ea typeface="MS Gothic" pitchFamily="49" charset="-128"/>
            </a:endParaRPr>
          </a:p>
          <a:p>
            <a:pPr marL="0" indent="0" algn="just">
              <a:lnSpc>
                <a:spcPct val="93000"/>
              </a:lnSpc>
              <a:buSzPct val="45000"/>
              <a:buFont typeface="StarSymbol" charset="0"/>
              <a:buNone/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</a:pPr>
            <a:endParaRPr lang="pt-BR" altLang="pt-BR" sz="2800" dirty="0" smtClean="0">
              <a:solidFill>
                <a:srgbClr val="000000"/>
              </a:solidFill>
              <a:latin typeface="Arial" pitchFamily="34" charset="0"/>
              <a:ea typeface="MS Gothic" pitchFamily="49" charset="-128"/>
            </a:endParaRPr>
          </a:p>
          <a:p>
            <a:pPr marL="0" indent="0" algn="just">
              <a:lnSpc>
                <a:spcPct val="93000"/>
              </a:lnSpc>
              <a:buSzPct val="45000"/>
              <a:buFont typeface="StarSymbol" charset="0"/>
              <a:buNone/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</a:pPr>
            <a:endParaRPr lang="pt-BR" altLang="pt-BR" sz="2800" dirty="0" smtClean="0">
              <a:solidFill>
                <a:srgbClr val="000000"/>
              </a:solidFill>
              <a:latin typeface="Arial" pitchFamily="34" charset="0"/>
              <a:ea typeface="MS Gothic" pitchFamily="49" charset="-128"/>
            </a:endParaRPr>
          </a:p>
          <a:p>
            <a:pPr marL="0" indent="0" algn="ctr">
              <a:buSzPct val="45000"/>
              <a:buFont typeface="StarSymbol" charset="0"/>
              <a:buNone/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</a:pPr>
            <a:endParaRPr lang="pt-BR" altLang="pt-BR" sz="2800" dirty="0" smtClean="0">
              <a:solidFill>
                <a:srgbClr val="000000"/>
              </a:solidFill>
              <a:latin typeface="Arial" pitchFamily="34" charset="0"/>
              <a:ea typeface="MS Gothic" pitchFamily="49" charset="-128"/>
            </a:endParaRPr>
          </a:p>
          <a:p>
            <a:pPr marL="0" indent="0" algn="ctr">
              <a:buSzPct val="45000"/>
              <a:buFont typeface="StarSymbol" charset="0"/>
              <a:buNone/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</a:pPr>
            <a:endParaRPr lang="pt-BR" altLang="pt-BR" sz="2800" dirty="0" smtClean="0">
              <a:solidFill>
                <a:srgbClr val="000000"/>
              </a:solidFill>
              <a:latin typeface="Arial" pitchFamily="34" charset="0"/>
              <a:ea typeface="MS Gothic" pitchFamily="49" charset="-128"/>
            </a:endParaRPr>
          </a:p>
          <a:p>
            <a:pPr marL="0" indent="0" algn="ctr">
              <a:buSzPct val="45000"/>
              <a:buFont typeface="StarSymbol" charset="0"/>
              <a:buNone/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</a:pPr>
            <a:endParaRPr lang="pt-BR" altLang="pt-BR" sz="2800" dirty="0" smtClean="0">
              <a:solidFill>
                <a:srgbClr val="000000"/>
              </a:solidFill>
              <a:latin typeface="Arial" pitchFamily="34" charset="0"/>
              <a:ea typeface="MS Gothic" pitchFamily="49" charset="-128"/>
            </a:endParaRPr>
          </a:p>
          <a:p>
            <a:pPr marL="0" indent="0" algn="ctr">
              <a:buSzPct val="45000"/>
              <a:buFont typeface="StarSymbol" charset="0"/>
              <a:buNone/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</a:pPr>
            <a:endParaRPr lang="pt-BR" altLang="pt-BR" sz="2800" dirty="0" smtClean="0">
              <a:solidFill>
                <a:srgbClr val="000000"/>
              </a:solidFill>
              <a:latin typeface="Arial" pitchFamily="34" charset="0"/>
              <a:ea typeface="MS Gothic" pitchFamily="49" charset="-128"/>
            </a:endParaRPr>
          </a:p>
          <a:p>
            <a:pPr marL="0" indent="0" algn="ctr">
              <a:buSzPct val="45000"/>
              <a:buFont typeface="StarSymbol" charset="0"/>
              <a:buNone/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</a:pPr>
            <a:endParaRPr lang="pt-BR" altLang="pt-BR" sz="2800" dirty="0" smtClean="0">
              <a:solidFill>
                <a:srgbClr val="000000"/>
              </a:solidFill>
              <a:latin typeface="Arial" pitchFamily="34" charset="0"/>
              <a:ea typeface="MS Gothic" pitchFamily="49" charset="-128"/>
            </a:endParaRPr>
          </a:p>
          <a:p>
            <a:pPr marL="0" indent="0" algn="ctr">
              <a:buSzPct val="45000"/>
              <a:buFont typeface="StarSymbol" charset="0"/>
              <a:buNone/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</a:pPr>
            <a:endParaRPr lang="pt-BR" altLang="pt-BR" sz="2800" dirty="0" smtClean="0">
              <a:solidFill>
                <a:srgbClr val="000000"/>
              </a:solidFill>
              <a:latin typeface="Arial" pitchFamily="34" charset="0"/>
              <a:ea typeface="MS Gothic" pitchFamily="49" charset="-128"/>
            </a:endParaRPr>
          </a:p>
          <a:p>
            <a:pPr marL="0" indent="0" algn="ctr">
              <a:buSzPct val="45000"/>
              <a:buFont typeface="StarSymbol" charset="0"/>
              <a:buNone/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</a:pPr>
            <a:endParaRPr lang="pt-BR" altLang="pt-BR" sz="2800" dirty="0" smtClean="0">
              <a:solidFill>
                <a:srgbClr val="000000"/>
              </a:solidFill>
              <a:latin typeface="Arial" pitchFamily="34" charset="0"/>
              <a:ea typeface="MS Gothic" pitchFamily="49" charset="-128"/>
            </a:endParaRPr>
          </a:p>
          <a:p>
            <a:pPr marL="0" indent="0" algn="ctr">
              <a:buSzPct val="45000"/>
              <a:buFont typeface="StarSymbol" charset="0"/>
              <a:buNone/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</a:pPr>
            <a:endParaRPr lang="pt-BR" altLang="pt-BR" sz="2800" dirty="0" smtClean="0">
              <a:solidFill>
                <a:srgbClr val="000000"/>
              </a:solidFill>
              <a:latin typeface="Arial" pitchFamily="34" charset="0"/>
              <a:ea typeface="MS Gothic" pitchFamily="49" charset="-128"/>
            </a:endParaRPr>
          </a:p>
          <a:p>
            <a:pPr marL="0" indent="0" algn="ctr">
              <a:buSzPct val="45000"/>
              <a:buFont typeface="StarSymbol" charset="0"/>
              <a:buNone/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</a:pPr>
            <a:endParaRPr lang="pt-BR" altLang="pt-BR" sz="2800" dirty="0" smtClean="0">
              <a:solidFill>
                <a:srgbClr val="000000"/>
              </a:solidFill>
              <a:latin typeface="Arial" pitchFamily="34" charset="0"/>
              <a:ea typeface="MS Gothic" pitchFamily="49" charset="-128"/>
            </a:endParaRPr>
          </a:p>
          <a:p>
            <a:pPr marL="0" indent="0" algn="ctr">
              <a:buSzPct val="45000"/>
              <a:buFont typeface="StarSymbol" charset="0"/>
              <a:buNone/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</a:pPr>
            <a:endParaRPr lang="pt-BR" altLang="pt-BR" sz="2800" dirty="0" smtClean="0">
              <a:solidFill>
                <a:srgbClr val="000000"/>
              </a:solidFill>
              <a:latin typeface="Arial" pitchFamily="34" charset="0"/>
              <a:ea typeface="MS Gothic" pitchFamily="49" charset="-128"/>
            </a:endParaRPr>
          </a:p>
          <a:p>
            <a:pPr marL="0" indent="0" algn="just">
              <a:lnSpc>
                <a:spcPct val="93000"/>
              </a:lnSpc>
              <a:buSzPct val="45000"/>
              <a:buFont typeface="StarSymbol" charset="0"/>
              <a:buNone/>
              <a:tabLst>
                <a:tab pos="722313" algn="l"/>
                <a:tab pos="1446213" algn="l"/>
                <a:tab pos="2168525" algn="l"/>
                <a:tab pos="2892425" algn="l"/>
                <a:tab pos="3616325" algn="l"/>
                <a:tab pos="4338638" algn="l"/>
                <a:tab pos="5062538" algn="l"/>
                <a:tab pos="5786438" algn="l"/>
                <a:tab pos="6508750" algn="l"/>
                <a:tab pos="7232650" algn="l"/>
                <a:tab pos="7956550" algn="l"/>
                <a:tab pos="8678863" algn="l"/>
                <a:tab pos="9402763" algn="l"/>
                <a:tab pos="10126663" algn="l"/>
                <a:tab pos="10848975" algn="l"/>
                <a:tab pos="11572875" algn="l"/>
                <a:tab pos="12296775" algn="l"/>
                <a:tab pos="13019088" algn="l"/>
                <a:tab pos="13742988" algn="l"/>
                <a:tab pos="14466888" algn="l"/>
              </a:tabLst>
            </a:pPr>
            <a:endParaRPr lang="pt-BR" altLang="pt-BR" sz="2800" dirty="0" smtClean="0">
              <a:solidFill>
                <a:srgbClr val="000000"/>
              </a:solidFill>
              <a:latin typeface="Arial" pitchFamily="34" charset="0"/>
              <a:ea typeface="MS Gothic" pitchFamily="49" charset="-128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0" y="41333686"/>
            <a:ext cx="3240404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VI </a:t>
            </a:r>
            <a:r>
              <a:rPr lang="pt-BR" sz="2400" b="1" dirty="0">
                <a:latin typeface="Times New Roman" pitchFamily="18" charset="0"/>
                <a:cs typeface="Times New Roman" pitchFamily="18" charset="0"/>
              </a:rPr>
              <a:t>Encontro </a:t>
            </a:r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do Programa de Bolsas de Estudos e Permanência Universitária – PBEPU</a:t>
            </a:r>
          </a:p>
          <a:p>
            <a:pPr algn="ctr"/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XXII Semana Universitária da UECE</a:t>
            </a:r>
            <a:endParaRPr lang="pt-BR" sz="2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23 a 27 de Outubro de 2017 – Fortaleza, CE, </a:t>
            </a:r>
            <a:r>
              <a:rPr lang="pt-BR" sz="2400" b="1" dirty="0">
                <a:latin typeface="Times New Roman" pitchFamily="18" charset="0"/>
                <a:cs typeface="Times New Roman" pitchFamily="18" charset="0"/>
              </a:rPr>
              <a:t>Brasil</a:t>
            </a:r>
            <a:endParaRPr lang="pt-BR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yout1 cust Slide de título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615</TotalTime>
  <Words>601</Words>
  <Application>Microsoft Office PowerPoint</Application>
  <PresentationFormat>Personalizar</PresentationFormat>
  <Paragraphs>44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8" baseType="lpstr">
      <vt:lpstr>MS Gothic</vt:lpstr>
      <vt:lpstr>ＭＳ Ｐゴシック</vt:lpstr>
      <vt:lpstr>Arial</vt:lpstr>
      <vt:lpstr>StarSymbol</vt:lpstr>
      <vt:lpstr>Tahoma</vt:lpstr>
      <vt:lpstr>Times New Roman</vt:lpstr>
      <vt:lpstr>Layout1 cust Slide de título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cp:lastModifiedBy>JBoscoJr</cp:lastModifiedBy>
  <cp:revision>9</cp:revision>
  <dcterms:created xsi:type="dcterms:W3CDTF">2014-06-03T16:48:42Z</dcterms:created>
  <dcterms:modified xsi:type="dcterms:W3CDTF">2017-10-04T02:45:55Z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rmações 1">
    <vt:lpwstr/>
  </property>
  <property fmtid="{D5CDD505-2E9C-101B-9397-08002B2CF9AE}" pid="3" name="Informações 2">
    <vt:lpwstr/>
  </property>
  <property fmtid="{D5CDD505-2E9C-101B-9397-08002B2CF9AE}" pid="4" name="Informações 3">
    <vt:lpwstr/>
  </property>
  <property fmtid="{D5CDD505-2E9C-101B-9397-08002B2CF9AE}" pid="5" name="Informações 4">
    <vt:lpwstr/>
  </property>
</Properties>
</file>