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95" r:id="rId5"/>
  </p:sldIdLst>
  <p:sldSz cx="12192000" cy="6858000"/>
  <p:notesSz cx="6858000" cy="9144000"/>
  <p:defaultTextStyle>
    <a:defPPr rtl="0">
      <a:defRPr lang="pt-BR"/>
    </a:defPPr>
    <a:lvl1pPr marL="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646" autoAdjust="0"/>
  </p:normalViewPr>
  <p:slideViewPr>
    <p:cSldViewPr snapToGrid="0">
      <p:cViewPr>
        <p:scale>
          <a:sx n="60" d="100"/>
          <a:sy n="60" d="100"/>
        </p:scale>
        <p:origin x="908" y="144"/>
      </p:cViewPr>
      <p:guideLst/>
    </p:cSldViewPr>
  </p:slideViewPr>
  <p:outlineViewPr>
    <p:cViewPr>
      <p:scale>
        <a:sx n="33" d="100"/>
        <a:sy n="33" d="100"/>
      </p:scale>
      <p:origin x="0" y="-576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7325"/>
    </p:cViewPr>
  </p:sorterViewPr>
  <p:notesViewPr>
    <p:cSldViewPr snapToGrid="0">
      <p:cViewPr varScale="1">
        <p:scale>
          <a:sx n="82" d="100"/>
          <a:sy n="82" d="100"/>
        </p:scale>
        <p:origin x="392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7FB8B65A-D69F-C26C-B67E-036EF77BF1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pt-BR" sz="1200"/>
            </a:lvl1pPr>
          </a:lstStyle>
          <a:p>
            <a:pPr rtl="0"/>
            <a:endParaRPr lang="pt-BR" dirty="0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52B9064-AE57-427F-E5AF-71DE7D52FE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pt-BR" sz="1200"/>
            </a:lvl1pPr>
          </a:lstStyle>
          <a:p>
            <a:pPr rtl="0"/>
            <a:fld id="{8D0C1F59-543C-4408-97F4-1F494461D321}" type="datetime1">
              <a:rPr lang="pt-BR" smtClean="0"/>
              <a:t>06/02/2025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186157A-CEB9-B0FC-3A49-BE950AEAD6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pt-BR" sz="1200"/>
            </a:lvl1pPr>
          </a:lstStyle>
          <a:p>
            <a:pPr rtl="0"/>
            <a:endParaRPr lang="pt-BR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E0819CA0-A57D-42D7-A625-56C22D0FA7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pt-BR" sz="1200"/>
            </a:lvl1pPr>
          </a:lstStyle>
          <a:p>
            <a:pPr rtl="0"/>
            <a:fld id="{EAFF3A6F-DEFA-45E0-9496-BEE7C2C6F3D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060022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pt-BR" sz="1200"/>
            </a:lvl1pPr>
          </a:lstStyle>
          <a:p>
            <a:pPr rtl="0"/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pt-BR" sz="1200"/>
            </a:lvl1pPr>
          </a:lstStyle>
          <a:p>
            <a:fld id="{C598E8C6-8B1B-4218-BD0A-BE1467626508}" type="datetime1">
              <a:rPr lang="pt-BR" smtClean="0"/>
              <a:pPr/>
              <a:t>06/02/2025</a:t>
            </a:fld>
            <a:endParaRPr lang="pt-BR" dirty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5" name="Espaço Reservado para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pt-BR"/>
            </a:defPPr>
          </a:lstStyle>
          <a:p>
            <a:pPr lvl="0" rtl="0"/>
            <a:r>
              <a:rPr lang="pt-BR"/>
              <a:t>Clique para editar o texto Mestre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pt-BR" sz="1200"/>
            </a:lvl1pPr>
          </a:lstStyle>
          <a:p>
            <a:pPr rtl="0"/>
            <a:endParaRPr lang="pt-BR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pt-BR" sz="1200"/>
            </a:lvl1pPr>
          </a:lstStyle>
          <a:p>
            <a:pPr rtl="0"/>
            <a:fld id="{F97DC217-DF71-1A49-B3EA-559F1F43B0F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F97DC217-DF71-1A49-B3EA-559F1F43B0FF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74778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9AC79249-FDC0-364D-A734-AE1DE1605D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13537B6D-42A5-F449-2691-321A167F7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3419"/>
            <a:ext cx="12192000" cy="6861419"/>
            <a:chOff x="0" y="-3419"/>
            <a:chExt cx="12192000" cy="6861419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902465C8-266D-104C-9C49-323DF4A8277E}"/>
                </a:ext>
              </a:extLst>
            </p:cNvPr>
            <p:cNvSpPr/>
            <p:nvPr userDrawn="1"/>
          </p:nvSpPr>
          <p:spPr>
            <a:xfrm>
              <a:off x="583746" y="4960030"/>
              <a:ext cx="1551214" cy="1551214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11" name="Forma Livre 10">
              <a:extLst>
                <a:ext uri="{FF2B5EF4-FFF2-40B4-BE49-F238E27FC236}">
                  <a16:creationId xmlns:a16="http://schemas.microsoft.com/office/drawing/2014/main" id="{37979A1C-BF60-B345-A664-2E4F7A3461EB}"/>
                </a:ext>
              </a:extLst>
            </p:cNvPr>
            <p:cNvSpPr/>
            <p:nvPr userDrawn="1"/>
          </p:nvSpPr>
          <p:spPr>
            <a:xfrm>
              <a:off x="1" y="4571999"/>
              <a:ext cx="1118508" cy="1118508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9" name="Forma Livre 8">
              <a:extLst>
                <a:ext uri="{FF2B5EF4-FFF2-40B4-BE49-F238E27FC236}">
                  <a16:creationId xmlns:a16="http://schemas.microsoft.com/office/drawing/2014/main" id="{58080B3E-915C-2D4C-8608-596E1BFD6387}"/>
                </a:ext>
              </a:extLst>
            </p:cNvPr>
            <p:cNvSpPr/>
            <p:nvPr userDrawn="1"/>
          </p:nvSpPr>
          <p:spPr>
            <a:xfrm>
              <a:off x="1" y="5739492"/>
              <a:ext cx="1118508" cy="1118508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F15FBB50-09C8-B64E-AE57-67C5E70810CB}"/>
                </a:ext>
              </a:extLst>
            </p:cNvPr>
            <p:cNvGrpSpPr/>
            <p:nvPr userDrawn="1"/>
          </p:nvGrpSpPr>
          <p:grpSpPr>
            <a:xfrm>
              <a:off x="8264427" y="-3419"/>
              <a:ext cx="3927573" cy="3165022"/>
              <a:chOff x="9857014" y="13834"/>
              <a:chExt cx="2334986" cy="1881641"/>
            </a:xfrm>
          </p:grpSpPr>
          <p:sp>
            <p:nvSpPr>
              <p:cNvPr id="15" name="Forma Livre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16" name="Forma Livre 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</p:grpSp>
        <p:sp>
          <p:nvSpPr>
            <p:cNvPr id="22" name="Forma Livre 21">
              <a:extLst>
                <a:ext uri="{FF2B5EF4-FFF2-40B4-BE49-F238E27FC236}">
                  <a16:creationId xmlns:a16="http://schemas.microsoft.com/office/drawing/2014/main" id="{BC68F289-2744-2F48-893A-3F17911625C8}"/>
                </a:ext>
              </a:extLst>
            </p:cNvPr>
            <p:cNvSpPr/>
            <p:nvPr userDrawn="1"/>
          </p:nvSpPr>
          <p:spPr>
            <a:xfrm>
              <a:off x="0" y="-1"/>
              <a:ext cx="1167493" cy="1167493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28" name="Forma Livre 27">
              <a:extLst>
                <a:ext uri="{FF2B5EF4-FFF2-40B4-BE49-F238E27FC236}">
                  <a16:creationId xmlns:a16="http://schemas.microsoft.com/office/drawing/2014/main" id="{9E240E8A-950E-7946-826C-415CB5DACA43}"/>
                </a:ext>
              </a:extLst>
            </p:cNvPr>
            <p:cNvSpPr/>
            <p:nvPr userDrawn="1"/>
          </p:nvSpPr>
          <p:spPr>
            <a:xfrm>
              <a:off x="11024507" y="4580708"/>
              <a:ext cx="1167493" cy="2277292"/>
            </a:xfrm>
            <a:custGeom>
              <a:avLst/>
              <a:gdLst>
                <a:gd name="connsiteX0" fmla="*/ 1167473 w 1167493"/>
                <a:gd name="connsiteY0" fmla="*/ 0 h 2272167"/>
                <a:gd name="connsiteX1" fmla="*/ 1167493 w 1167493"/>
                <a:gd name="connsiteY1" fmla="*/ 0 h 2272167"/>
                <a:gd name="connsiteX2" fmla="*/ 1167493 w 1167493"/>
                <a:gd name="connsiteY2" fmla="*/ 492960 h 2272167"/>
                <a:gd name="connsiteX3" fmla="*/ 1167493 w 1167493"/>
                <a:gd name="connsiteY3" fmla="*/ 720385 h 2272167"/>
                <a:gd name="connsiteX4" fmla="*/ 1167493 w 1167493"/>
                <a:gd name="connsiteY4" fmla="*/ 2272167 h 2272167"/>
                <a:gd name="connsiteX5" fmla="*/ 0 w 1167493"/>
                <a:gd name="connsiteY5" fmla="*/ 2272167 h 2272167"/>
                <a:gd name="connsiteX6" fmla="*/ 0 w 1167493"/>
                <a:gd name="connsiteY6" fmla="*/ 1898074 h 2272167"/>
                <a:gd name="connsiteX7" fmla="*/ 0 w 1167493"/>
                <a:gd name="connsiteY7" fmla="*/ 1271597 h 2272167"/>
                <a:gd name="connsiteX8" fmla="*/ 0 w 1167493"/>
                <a:gd name="connsiteY8" fmla="*/ 1177688 h 2272167"/>
                <a:gd name="connsiteX9" fmla="*/ 1048124 w 1167493"/>
                <a:gd name="connsiteY9" fmla="*/ 6080 h 2272167"/>
                <a:gd name="connsiteX10" fmla="*/ 1167473 w 1167493"/>
                <a:gd name="connsiteY10" fmla="*/ 0 h 2272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7493" h="2272167">
                  <a:moveTo>
                    <a:pt x="1167473" y="0"/>
                  </a:moveTo>
                  <a:lnTo>
                    <a:pt x="1167493" y="0"/>
                  </a:lnTo>
                  <a:lnTo>
                    <a:pt x="1167493" y="492960"/>
                  </a:lnTo>
                  <a:lnTo>
                    <a:pt x="1167493" y="720385"/>
                  </a:lnTo>
                  <a:lnTo>
                    <a:pt x="1167493" y="2272167"/>
                  </a:lnTo>
                  <a:lnTo>
                    <a:pt x="0" y="2272167"/>
                  </a:lnTo>
                  <a:lnTo>
                    <a:pt x="0" y="1898074"/>
                  </a:lnTo>
                  <a:lnTo>
                    <a:pt x="0" y="1271597"/>
                  </a:lnTo>
                  <a:lnTo>
                    <a:pt x="0" y="1177688"/>
                  </a:lnTo>
                  <a:cubicBezTo>
                    <a:pt x="0" y="567919"/>
                    <a:pt x="459408" y="66389"/>
                    <a:pt x="1048124" y="6080"/>
                  </a:cubicBezTo>
                  <a:lnTo>
                    <a:pt x="116747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3" y="232913"/>
            <a:ext cx="7096933" cy="3830130"/>
          </a:xfrm>
        </p:spPr>
        <p:txBody>
          <a:bodyPr rtlCol="0" anchor="b">
            <a:noAutofit/>
          </a:bodyPr>
          <a:lstStyle>
            <a:lvl1pPr algn="l">
              <a:defRPr lang="pt-BR" sz="6000" b="1">
                <a:latin typeface="+mj-lt"/>
              </a:defRPr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o 12">
            <a:extLst>
              <a:ext uri="{FF2B5EF4-FFF2-40B4-BE49-F238E27FC236}">
                <a16:creationId xmlns:a16="http://schemas.microsoft.com/office/drawing/2014/main" id="{AC10D125-AB73-D276-4947-94204736A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Forma Livre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5" name="Forma Livre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>
                <a:latin typeface="+mn-lt"/>
              </a:endParaRPr>
            </a:p>
          </p:txBody>
        </p:sp>
        <p:sp>
          <p:nvSpPr>
            <p:cNvPr id="6" name="Forma Livre 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grpSp>
          <p:nvGrpSpPr>
            <p:cNvPr id="9" name="Grupo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orma Livre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>
                  <a:latin typeface="+mn-lt"/>
                </a:endParaRPr>
              </a:p>
            </p:txBody>
          </p:sp>
          <p:sp>
            <p:nvSpPr>
              <p:cNvPr id="8" name="Forma Livre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>
                  <a:latin typeface="+mn-lt"/>
                </a:endParaRPr>
              </a:p>
            </p:txBody>
          </p:sp>
        </p:grp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8864" y="102021"/>
            <a:ext cx="9779183" cy="1744415"/>
          </a:xfrm>
        </p:spPr>
        <p:txBody>
          <a:bodyPr rtlCol="0" anchor="b">
            <a:noAutofit/>
          </a:bodyPr>
          <a:lstStyle>
            <a:lvl1pPr>
              <a:defRPr lang="pt-BR" sz="4200" b="1">
                <a:latin typeface="+mj-lt"/>
              </a:defRPr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58865" y="2017467"/>
            <a:ext cx="9779182" cy="3366815"/>
          </a:xfrm>
        </p:spPr>
        <p:txBody>
          <a:bodyPr rtlCol="0">
            <a:normAutofit/>
          </a:bodyPr>
          <a:lstStyle>
            <a:lvl1pPr marL="0" indent="0">
              <a:buNone/>
              <a:defRPr lang="pt-BR">
                <a:latin typeface="+mn-lt"/>
              </a:defRPr>
            </a:lvl1pPr>
            <a:lvl2pPr marL="457200" indent="0">
              <a:buNone/>
              <a:defRPr lang="pt-BR">
                <a:latin typeface="+mn-lt"/>
              </a:defRPr>
            </a:lvl2pPr>
            <a:lvl3pPr marL="914400" indent="0">
              <a:buNone/>
              <a:defRPr lang="pt-BR">
                <a:latin typeface="+mn-lt"/>
              </a:defRPr>
            </a:lvl3pPr>
            <a:lvl4pPr marL="1371600" indent="0">
              <a:buNone/>
              <a:defRPr lang="pt-BR">
                <a:latin typeface="+mn-lt"/>
              </a:defRPr>
            </a:lvl4pPr>
            <a:lvl5pPr marL="1828800" indent="0">
              <a:buNone/>
              <a:defRPr lang="pt-BR">
                <a:latin typeface="+mn-lt"/>
              </a:defRPr>
            </a:lvl5pPr>
          </a:lstStyle>
          <a:p>
            <a:pPr lvl="0" rtl="0"/>
            <a:r>
              <a:rPr lang="pt-BR"/>
              <a:t>Clique para adicionar o texto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10" name="Espaço Reservado para Data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pt-BR"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pt-BR"/>
              <a:t>8/9/20XX</a:t>
            </a:r>
          </a:p>
        </p:txBody>
      </p:sp>
      <p:sp>
        <p:nvSpPr>
          <p:cNvPr id="11" name="Espaço Reservado para Rodapé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pt-BR"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endParaRPr lang="pt-BR" dirty="0"/>
          </a:p>
        </p:txBody>
      </p:sp>
      <p:sp>
        <p:nvSpPr>
          <p:cNvPr id="12" name="Espaço Reservado para o Número do Slid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pt-BR"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 conteúdo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CCEDB282-8288-C81F-52B5-048A3E80C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1"/>
            <a:ext cx="12208822" cy="6858003"/>
            <a:chOff x="0" y="-1"/>
            <a:chExt cx="12208822" cy="6858003"/>
          </a:xfrm>
        </p:grpSpPr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2A62587F-7496-384A-AF40-18FC8CF0709D}"/>
                </a:ext>
              </a:extLst>
            </p:cNvPr>
            <p:cNvSpPr/>
            <p:nvPr userDrawn="1"/>
          </p:nvSpPr>
          <p:spPr>
            <a:xfrm>
              <a:off x="0" y="2286002"/>
              <a:ext cx="12208822" cy="4572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12" name="Forma Livre 11">
              <a:extLst>
                <a:ext uri="{FF2B5EF4-FFF2-40B4-BE49-F238E27FC236}">
                  <a16:creationId xmlns:a16="http://schemas.microsoft.com/office/drawing/2014/main" id="{84DB028B-A475-224B-B675-A15A56CAD0BF}"/>
                </a:ext>
              </a:extLst>
            </p:cNvPr>
            <p:cNvSpPr/>
            <p:nvPr userDrawn="1"/>
          </p:nvSpPr>
          <p:spPr>
            <a:xfrm flipH="1">
              <a:off x="8597718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14" name="Forma Livre 13">
              <a:extLst>
                <a:ext uri="{FF2B5EF4-FFF2-40B4-BE49-F238E27FC236}">
                  <a16:creationId xmlns:a16="http://schemas.microsoft.com/office/drawing/2014/main" id="{61C34955-105B-4D4D-B51D-754C5D38A85D}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15" name="Forma Livre 14">
              <a:extLst>
                <a:ext uri="{FF2B5EF4-FFF2-40B4-BE49-F238E27FC236}">
                  <a16:creationId xmlns:a16="http://schemas.microsoft.com/office/drawing/2014/main" id="{2734DEB1-EC02-2E42-9292-4ADD115060A5}"/>
                </a:ext>
              </a:extLst>
            </p:cNvPr>
            <p:cNvSpPr/>
            <p:nvPr userDrawn="1"/>
          </p:nvSpPr>
          <p:spPr>
            <a:xfrm rot="5400000" flipH="1" flipV="1">
              <a:off x="10344100" y="438098"/>
              <a:ext cx="2285999" cy="1409801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</p:grpSp>
      <p:sp>
        <p:nvSpPr>
          <p:cNvPr id="13" name="Título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45085"/>
            <a:ext cx="9779183" cy="1600835"/>
          </a:xfrm>
        </p:spPr>
        <p:txBody>
          <a:bodyPr rtlCol="0" anchor="b">
            <a:noAutofit/>
          </a:bodyPr>
          <a:lstStyle>
            <a:lvl1pPr>
              <a:defRPr lang="pt-BR" sz="4200" b="1">
                <a:latin typeface="+mj-lt"/>
              </a:defRPr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A1EED44-783E-8705-4119-D7E9F7D4F2B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166087" y="2652713"/>
            <a:ext cx="9780587" cy="3436936"/>
          </a:xfrm>
        </p:spPr>
        <p:txBody>
          <a:bodyPr rtlCol="0">
            <a:normAutofit/>
          </a:bodyPr>
          <a:lstStyle>
            <a:lvl1pPr marL="342900" indent="-283464">
              <a:spcBef>
                <a:spcPts val="1000"/>
              </a:spcBef>
              <a:buFont typeface="Arial" panose="020B0604020202020204" pitchFamily="34" charset="0"/>
              <a:buChar char="•"/>
              <a:defRPr lang="pt-BR" sz="2000">
                <a:solidFill>
                  <a:schemeClr val="bg1"/>
                </a:solidFill>
                <a:latin typeface="+mn-lt"/>
              </a:defRPr>
            </a:lvl1pPr>
            <a:lvl2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lang="pt-BR" sz="2000">
                <a:solidFill>
                  <a:schemeClr val="bg1"/>
                </a:solidFill>
                <a:latin typeface="+mn-lt"/>
              </a:defRPr>
            </a:lvl2pPr>
            <a:lvl3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lang="pt-BR" sz="2000">
                <a:solidFill>
                  <a:schemeClr val="bg1"/>
                </a:solidFill>
                <a:latin typeface="+mn-lt"/>
              </a:defRPr>
            </a:lvl3pPr>
            <a:lvl4pPr marL="1097280" indent="-283464">
              <a:spcBef>
                <a:spcPts val="1000"/>
              </a:spcBef>
              <a:buFont typeface="Arial" panose="020B0604020202020204" pitchFamily="34" charset="0"/>
              <a:buChar char="•"/>
              <a:defRPr lang="pt-BR" sz="2000">
                <a:solidFill>
                  <a:schemeClr val="bg1"/>
                </a:solidFill>
                <a:latin typeface="+mn-lt"/>
              </a:defRPr>
            </a:lvl4pPr>
            <a:lvl5pPr marL="1371600" indent="-283464">
              <a:spcBef>
                <a:spcPts val="1000"/>
              </a:spcBef>
              <a:buFont typeface="Arial" panose="020B0604020202020204" pitchFamily="34" charset="0"/>
              <a:buChar char="•"/>
              <a:defRPr lang="pt-BR" sz="2000">
                <a:solidFill>
                  <a:schemeClr val="bg1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Clique para adicionar o texto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>
            <a:lvl1pPr>
              <a:defRPr lang="pt-BR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r>
              <a:rPr lang="pt-BR"/>
              <a:t>8/9/20XX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lvl1pPr>
              <a:defRPr lang="pt-BR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endParaRPr lang="pt-BR" dirty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 rtlCol="0">
            <a:noAutofit/>
          </a:bodyPr>
          <a:lstStyle>
            <a:lvl1pPr>
              <a:defRPr lang="pt-BR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83176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ítulo da 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95FBCE6F-2AA9-31FE-8148-33B480735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3" name="Forma Livre 22">
              <a:extLst>
                <a:ext uri="{FF2B5EF4-FFF2-40B4-BE49-F238E27FC236}">
                  <a16:creationId xmlns:a16="http://schemas.microsoft.com/office/drawing/2014/main" id="{067EACEC-C2DD-EA42-8504-176673AD1F20}"/>
                </a:ext>
              </a:extLst>
            </p:cNvPr>
            <p:cNvSpPr/>
            <p:nvPr userDrawn="1"/>
          </p:nvSpPr>
          <p:spPr>
            <a:xfrm>
              <a:off x="0" y="0"/>
              <a:ext cx="8025490" cy="6858000"/>
            </a:xfrm>
            <a:custGeom>
              <a:avLst/>
              <a:gdLst>
                <a:gd name="connsiteX0" fmla="*/ 0 w 8025490"/>
                <a:gd name="connsiteY0" fmla="*/ 0 h 6858000"/>
                <a:gd name="connsiteX1" fmla="*/ 4596490 w 8025490"/>
                <a:gd name="connsiteY1" fmla="*/ 0 h 6858000"/>
                <a:gd name="connsiteX2" fmla="*/ 8025490 w 8025490"/>
                <a:gd name="connsiteY2" fmla="*/ 3429000 h 6858000"/>
                <a:gd name="connsiteX3" fmla="*/ 4596490 w 8025490"/>
                <a:gd name="connsiteY3" fmla="*/ 6858000 h 6858000"/>
                <a:gd name="connsiteX4" fmla="*/ 0 w 8025490"/>
                <a:gd name="connsiteY4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25490" h="6858000">
                  <a:moveTo>
                    <a:pt x="0" y="0"/>
                  </a:moveTo>
                  <a:lnTo>
                    <a:pt x="4596490" y="0"/>
                  </a:lnTo>
                  <a:cubicBezTo>
                    <a:pt x="6490274" y="0"/>
                    <a:pt x="8025490" y="1535216"/>
                    <a:pt x="8025490" y="3429000"/>
                  </a:cubicBezTo>
                  <a:cubicBezTo>
                    <a:pt x="8025490" y="5322784"/>
                    <a:pt x="6490274" y="6858000"/>
                    <a:pt x="4596490" y="6858000"/>
                  </a:cubicBezTo>
                  <a:lnTo>
                    <a:pt x="0" y="685800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89843C7E-5704-7A46-8974-F3BFA42E7310}"/>
                </a:ext>
              </a:extLst>
            </p:cNvPr>
            <p:cNvGrpSpPr/>
            <p:nvPr userDrawn="1"/>
          </p:nvGrpSpPr>
          <p:grpSpPr>
            <a:xfrm rot="16200000">
              <a:off x="8286528" y="2207195"/>
              <a:ext cx="3032351" cy="2443610"/>
              <a:chOff x="9857014" y="13834"/>
              <a:chExt cx="2334986" cy="1881641"/>
            </a:xfrm>
          </p:grpSpPr>
          <p:sp>
            <p:nvSpPr>
              <p:cNvPr id="15" name="Forma Livre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16" name="Forma Livre 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</p:grpSp>
        <p:sp>
          <p:nvSpPr>
            <p:cNvPr id="17" name="Forma Livre 16">
              <a:extLst>
                <a:ext uri="{FF2B5EF4-FFF2-40B4-BE49-F238E27FC236}">
                  <a16:creationId xmlns:a16="http://schemas.microsoft.com/office/drawing/2014/main" id="{0B179973-08D2-EF40-B516-35E75E906394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18" name="Forma Livre 17">
              <a:extLst>
                <a:ext uri="{FF2B5EF4-FFF2-40B4-BE49-F238E27FC236}">
                  <a16:creationId xmlns:a16="http://schemas.microsoft.com/office/drawing/2014/main" id="{6C811FF3-E48A-194D-8022-65F8C3A17449}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4" y="177553"/>
            <a:ext cx="6245912" cy="3269447"/>
          </a:xfrm>
        </p:spPr>
        <p:txBody>
          <a:bodyPr bIns="0" rtlCol="0" anchor="b">
            <a:noAutofit/>
          </a:bodyPr>
          <a:lstStyle>
            <a:lvl1pPr algn="l">
              <a:defRPr lang="pt-BR" sz="60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7494" y="3492896"/>
            <a:ext cx="6245912" cy="912850"/>
          </a:xfrm>
        </p:spPr>
        <p:txBody>
          <a:bodyPr rtlCol="0" anchor="ctr" anchorCtr="0">
            <a:noAutofit/>
          </a:bodyPr>
          <a:lstStyle>
            <a:lvl1pPr marL="0" indent="0" algn="l">
              <a:buNone/>
              <a:defRPr lang="pt-BR" sz="32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lang="pt-BR" sz="2000"/>
            </a:lvl2pPr>
            <a:lvl3pPr marL="914400" indent="0" algn="ctr">
              <a:buNone/>
              <a:defRPr lang="pt-BR" sz="1800"/>
            </a:lvl3pPr>
            <a:lvl4pPr marL="1371600" indent="0" algn="ctr">
              <a:buNone/>
              <a:defRPr lang="pt-BR" sz="1600"/>
            </a:lvl4pPr>
            <a:lvl5pPr marL="1828800" indent="0" algn="ctr">
              <a:buNone/>
              <a:defRPr lang="pt-BR" sz="1600"/>
            </a:lvl5pPr>
            <a:lvl6pPr marL="2286000" indent="0" algn="ctr">
              <a:buNone/>
              <a:defRPr lang="pt-BR" sz="1600"/>
            </a:lvl6pPr>
            <a:lvl7pPr marL="2743200" indent="0" algn="ctr">
              <a:buNone/>
              <a:defRPr lang="pt-BR" sz="1600"/>
            </a:lvl7pPr>
            <a:lvl8pPr marL="3200400" indent="0" algn="ctr">
              <a:buNone/>
              <a:defRPr lang="pt-BR" sz="1600"/>
            </a:lvl8pPr>
            <a:lvl9pPr marL="3657600" indent="0" algn="ctr">
              <a:buNone/>
              <a:defRPr lang="pt-BR" sz="1600"/>
            </a:lvl9pPr>
          </a:lstStyle>
          <a:p>
            <a:pPr rtl="0"/>
            <a:r>
              <a:rPr lang="pt-BR"/>
              <a:t>Clique para adicionar um subtítulo</a:t>
            </a:r>
          </a:p>
        </p:txBody>
      </p:sp>
    </p:spTree>
    <p:extLst>
      <p:ext uri="{BB962C8B-B14F-4D97-AF65-F5344CB8AC3E}">
        <p14:creationId xmlns:p14="http://schemas.microsoft.com/office/powerpoint/2010/main" val="986529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 de 2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o 15">
            <a:extLst>
              <a:ext uri="{FF2B5EF4-FFF2-40B4-BE49-F238E27FC236}">
                <a16:creationId xmlns:a16="http://schemas.microsoft.com/office/drawing/2014/main" id="{14DB56B5-5DD7-95E3-52B2-EDC4B3F130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Forma Livre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5" name="Forma Livre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6" name="Forma Livre 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grpSp>
          <p:nvGrpSpPr>
            <p:cNvPr id="9" name="Grupo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orma Livre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>
                  <a:latin typeface="+mn-lt"/>
                </a:endParaRPr>
              </a:p>
            </p:txBody>
          </p:sp>
          <p:sp>
            <p:nvSpPr>
              <p:cNvPr id="8" name="Forma Livre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>
                  <a:latin typeface="+mn-lt"/>
                </a:endParaRPr>
              </a:p>
            </p:txBody>
          </p:sp>
        </p:grp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6526"/>
            <a:ext cx="9601200" cy="1653371"/>
          </a:xfrm>
        </p:spPr>
        <p:txBody>
          <a:bodyPr rtlCol="0" anchor="b">
            <a:noAutofit/>
          </a:bodyPr>
          <a:lstStyle>
            <a:lvl1pPr>
              <a:defRPr lang="pt-BR" sz="4200" b="1">
                <a:latin typeface="+mj-lt"/>
              </a:defRPr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23984"/>
            <a:ext cx="4663440" cy="3332832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lang="pt-BR" sz="2000">
                <a:latin typeface="+mn-lt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lang="pt-BR" sz="2000">
                <a:latin typeface="+mn-lt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lang="pt-BR" sz="2000">
                <a:latin typeface="+mn-lt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lang="pt-BR" sz="2000">
                <a:latin typeface="+mn-lt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lang="pt-BR" sz="2000">
                <a:latin typeface="+mn-lt"/>
              </a:defRPr>
            </a:lvl5pPr>
          </a:lstStyle>
          <a:p>
            <a:pPr lvl="0" rtl="0"/>
            <a:r>
              <a:rPr lang="pt-BR"/>
              <a:t>Clique para adicionar o texto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83235" y="2023984"/>
            <a:ext cx="4663440" cy="3332832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lang="pt-BR" sz="2000">
                <a:latin typeface="+mn-lt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lang="pt-BR" sz="2000">
                <a:latin typeface="+mn-lt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lang="pt-BR" sz="2000">
                <a:latin typeface="+mn-lt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lang="pt-BR" sz="2000">
                <a:latin typeface="+mn-lt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lang="pt-BR" sz="2000">
                <a:latin typeface="+mn-lt"/>
              </a:defRPr>
            </a:lvl5pPr>
          </a:lstStyle>
          <a:p>
            <a:pPr lvl="0" rtl="0"/>
            <a:r>
              <a:rPr lang="pt-BR"/>
              <a:t>Clique para adicionar o texto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10" name="Espaço Reservado para Data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pt-BR"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pt-BR"/>
              <a:t>8/9/20XX</a:t>
            </a:r>
          </a:p>
        </p:txBody>
      </p:sp>
      <p:sp>
        <p:nvSpPr>
          <p:cNvPr id="11" name="Espaço Reservado para Rodapé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pt-BR"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endParaRPr lang="pt-BR" dirty="0"/>
          </a:p>
        </p:txBody>
      </p:sp>
      <p:sp>
        <p:nvSpPr>
          <p:cNvPr id="12" name="Espaço Reservado para o Número do Slid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pt-BR"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67843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2 conteúdo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>
            <a:extLst>
              <a:ext uri="{FF2B5EF4-FFF2-40B4-BE49-F238E27FC236}">
                <a16:creationId xmlns:a16="http://schemas.microsoft.com/office/drawing/2014/main" id="{1A0E8D4A-B13C-C7EE-5E27-278124A12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1"/>
            <a:ext cx="12191999" cy="6857999"/>
            <a:chOff x="1" y="1"/>
            <a:chExt cx="12191999" cy="6857999"/>
          </a:xfrm>
        </p:grpSpPr>
        <p:sp>
          <p:nvSpPr>
            <p:cNvPr id="4" name="Forma Livre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5" name="Forma Livre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 rot="5400000" flipH="1">
              <a:off x="1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69008"/>
            <a:ext cx="9779183" cy="1706563"/>
          </a:xfrm>
        </p:spPr>
        <p:txBody>
          <a:bodyPr rtlCol="0" anchor="b">
            <a:noAutofit/>
          </a:bodyPr>
          <a:lstStyle>
            <a:lvl1pPr>
              <a:defRPr lang="pt-BR" sz="42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id="{926B296A-EB6A-9BE9-E813-B15C46524F4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1167493" y="2023984"/>
            <a:ext cx="4663440" cy="3332832"/>
          </a:xfrm>
        </p:spPr>
        <p:txBody>
          <a:bodyPr rtlCol="0">
            <a:normAutofit/>
          </a:bodyPr>
          <a:lstStyle>
            <a:lvl1pPr marL="530352" indent="-530352">
              <a:spcBef>
                <a:spcPts val="1000"/>
              </a:spcBef>
              <a:buFont typeface="+mj-lt"/>
              <a:buAutoNum type="arabicPeriod"/>
              <a:defRPr lang="pt-BR" sz="2000">
                <a:solidFill>
                  <a:schemeClr val="bg1"/>
                </a:solidFill>
                <a:latin typeface="+mn-lt"/>
              </a:defRPr>
            </a:lvl1pPr>
            <a:lvl2pPr marL="1097280" indent="-530352">
              <a:spcBef>
                <a:spcPts val="1000"/>
              </a:spcBef>
              <a:buFont typeface="+mj-lt"/>
              <a:buAutoNum type="alphaLcPeriod"/>
              <a:defRPr lang="pt-BR" sz="2000">
                <a:solidFill>
                  <a:schemeClr val="bg1"/>
                </a:solidFill>
                <a:latin typeface="+mn-lt"/>
              </a:defRPr>
            </a:lvl2pPr>
            <a:lvl3pPr marL="1645920" indent="-530352">
              <a:spcBef>
                <a:spcPts val="1000"/>
              </a:spcBef>
              <a:buFont typeface="+mj-lt"/>
              <a:buAutoNum type="arabicParenR"/>
              <a:defRPr lang="pt-BR" sz="2000">
                <a:solidFill>
                  <a:schemeClr val="bg1"/>
                </a:solidFill>
                <a:latin typeface="+mn-lt"/>
              </a:defRPr>
            </a:lvl3pPr>
            <a:lvl4pPr marL="1920240" indent="-530352">
              <a:spcBef>
                <a:spcPts val="1000"/>
              </a:spcBef>
              <a:buFont typeface="+mj-lt"/>
              <a:buAutoNum type="alphaLcParenR"/>
              <a:defRPr lang="pt-BR" sz="2000">
                <a:solidFill>
                  <a:schemeClr val="bg1"/>
                </a:solidFill>
                <a:latin typeface="+mn-lt"/>
              </a:defRPr>
            </a:lvl4pPr>
            <a:lvl5pPr marL="2560320" indent="-514350">
              <a:spcBef>
                <a:spcPts val="1000"/>
              </a:spcBef>
              <a:buFont typeface="+mj-lt"/>
              <a:buAutoNum type="romanLcPeriod"/>
              <a:defRPr lang="pt-BR" sz="2000">
                <a:solidFill>
                  <a:schemeClr val="bg1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Clique para adicionar o texto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9435B7D5-E7F8-1267-8942-3C97BE836B98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283235" y="2023984"/>
            <a:ext cx="4663440" cy="3332832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lang="pt-BR" sz="2000">
                <a:solidFill>
                  <a:schemeClr val="bg1"/>
                </a:solidFill>
                <a:latin typeface="+mn-lt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lang="pt-BR" sz="2000">
                <a:solidFill>
                  <a:schemeClr val="bg1"/>
                </a:solidFill>
                <a:latin typeface="+mn-lt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lang="pt-BR" sz="2000">
                <a:solidFill>
                  <a:schemeClr val="bg1"/>
                </a:solidFill>
                <a:latin typeface="+mn-lt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lang="pt-BR" sz="2000">
                <a:solidFill>
                  <a:schemeClr val="bg1"/>
                </a:solidFill>
                <a:latin typeface="+mn-lt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lang="pt-BR" sz="2000">
                <a:solidFill>
                  <a:schemeClr val="bg1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Clique para adicionar o texto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10" name="Espaço Reservado para Data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pt-BR"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pt-BR"/>
              <a:t>8/9/20XX</a:t>
            </a:r>
          </a:p>
        </p:txBody>
      </p:sp>
      <p:sp>
        <p:nvSpPr>
          <p:cNvPr id="11" name="Espaço Reservado para Rodapé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pt-BR"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endParaRPr lang="pt-BR" dirty="0"/>
          </a:p>
        </p:txBody>
      </p:sp>
      <p:sp>
        <p:nvSpPr>
          <p:cNvPr id="12" name="Espaço Reservado para o Número do Slid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pt-BR"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20426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martAr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>
            <a:extLst>
              <a:ext uri="{FF2B5EF4-FFF2-40B4-BE49-F238E27FC236}">
                <a16:creationId xmlns:a16="http://schemas.microsoft.com/office/drawing/2014/main" id="{ABA2A58C-57B7-834C-8F5C-329932241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Forma Livre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14" name="Forma Livre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457200"/>
            <a:ext cx="9692640" cy="1371600"/>
          </a:xfrm>
        </p:spPr>
        <p:txBody>
          <a:bodyPr rtlCol="0" anchor="b">
            <a:noAutofit/>
          </a:bodyPr>
          <a:lstStyle>
            <a:lvl1pPr>
              <a:defRPr lang="pt-BR" sz="4200" b="1">
                <a:latin typeface="+mj-lt"/>
              </a:defRPr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C45E425B-455F-127B-1647-045FD094F15D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1167493" y="2087561"/>
            <a:ext cx="2693306" cy="3890543"/>
          </a:xfrm>
        </p:spPr>
        <p:txBody>
          <a:bodyPr rtlCol="0">
            <a:noAutofit/>
          </a:bodyPr>
          <a:lstStyle>
            <a:lvl1pPr marL="0" indent="0">
              <a:buNone/>
              <a:defRPr lang="pt-BR" sz="2000">
                <a:latin typeface="+mn-lt"/>
              </a:defRPr>
            </a:lvl1pPr>
            <a:lvl2pPr marL="457200" indent="0">
              <a:buNone/>
              <a:defRPr lang="pt-BR" sz="2000">
                <a:latin typeface="+mn-lt"/>
              </a:defRPr>
            </a:lvl2pPr>
            <a:lvl3pPr marL="914400" indent="0">
              <a:buNone/>
              <a:defRPr lang="pt-BR" sz="2000">
                <a:latin typeface="+mn-lt"/>
              </a:defRPr>
            </a:lvl3pPr>
            <a:lvl4pPr marL="1371600" indent="0">
              <a:buNone/>
              <a:defRPr lang="pt-BR" sz="2000">
                <a:latin typeface="+mn-lt"/>
              </a:defRPr>
            </a:lvl4pPr>
            <a:lvl5pPr marL="1828800" indent="0">
              <a:buNone/>
              <a:defRPr lang="pt-BR" sz="2000">
                <a:latin typeface="+mn-lt"/>
              </a:defRPr>
            </a:lvl5pPr>
          </a:lstStyle>
          <a:p>
            <a:pPr lvl="0" rtl="0"/>
            <a:r>
              <a:rPr lang="pt-BR"/>
              <a:t>Clique para adicionar o texto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16400" y="2087563"/>
            <a:ext cx="6730274" cy="3890543"/>
          </a:xfrm>
        </p:spPr>
        <p:txBody>
          <a:bodyPr rtlCol="0">
            <a:noAutofit/>
          </a:bodyPr>
          <a:lstStyle>
            <a:lvl1pPr marL="0" indent="0">
              <a:buNone/>
              <a:defRPr lang="pt-BR">
                <a:latin typeface="+mn-lt"/>
              </a:defRPr>
            </a:lvl1pPr>
            <a:lvl2pPr marL="457200" indent="0">
              <a:buNone/>
              <a:defRPr lang="pt-BR">
                <a:latin typeface="+mn-lt"/>
              </a:defRPr>
            </a:lvl2pPr>
            <a:lvl3pPr marL="914400" indent="0">
              <a:buNone/>
              <a:defRPr lang="pt-BR">
                <a:latin typeface="+mn-lt"/>
              </a:defRPr>
            </a:lvl3pPr>
            <a:lvl4pPr marL="1371600" indent="0">
              <a:buNone/>
              <a:defRPr lang="pt-BR">
                <a:latin typeface="+mn-lt"/>
              </a:defRPr>
            </a:lvl4pPr>
            <a:lvl5pPr marL="1828800" indent="0">
              <a:buNone/>
              <a:defRPr lang="pt-BR">
                <a:latin typeface="+mn-lt"/>
              </a:defRPr>
            </a:lvl5pPr>
          </a:lstStyle>
          <a:p>
            <a:pPr lvl="0" rtl="0"/>
            <a:r>
              <a:rPr lang="pt-BR"/>
              <a:t>Clique para adicionar conteúdo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10" name="Espaço Reservado para Data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pt-BR"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pt-BR"/>
              <a:t>8/9/20XX</a:t>
            </a:r>
          </a:p>
        </p:txBody>
      </p:sp>
      <p:sp>
        <p:nvSpPr>
          <p:cNvPr id="11" name="Espaço Reservado para Rodapé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pt-BR"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endParaRPr lang="pt-BR" dirty="0"/>
          </a:p>
        </p:txBody>
      </p:sp>
      <p:sp>
        <p:nvSpPr>
          <p:cNvPr id="12" name="Espaço Reservado para o Número do Slid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pt-BR"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27098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áfico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>
            <a:extLst>
              <a:ext uri="{FF2B5EF4-FFF2-40B4-BE49-F238E27FC236}">
                <a16:creationId xmlns:a16="http://schemas.microsoft.com/office/drawing/2014/main" id="{ABA2A58C-57B7-834C-8F5C-329932241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Forma Livre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14" name="Forma Livre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6526"/>
            <a:ext cx="9779183" cy="1570038"/>
          </a:xfrm>
        </p:spPr>
        <p:txBody>
          <a:bodyPr rtlCol="0" anchor="b">
            <a:noAutofit/>
          </a:bodyPr>
          <a:lstStyle>
            <a:lvl1pPr>
              <a:defRPr lang="pt-BR" sz="4200" b="1">
                <a:latin typeface="+mj-lt"/>
              </a:defRPr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84832"/>
            <a:ext cx="9779182" cy="3366813"/>
          </a:xfrm>
        </p:spPr>
        <p:txBody>
          <a:bodyPr rtlCol="0">
            <a:noAutofit/>
          </a:bodyPr>
          <a:lstStyle>
            <a:lvl1pPr marL="0" indent="0">
              <a:buNone/>
              <a:defRPr lang="pt-BR">
                <a:latin typeface="+mn-lt"/>
              </a:defRPr>
            </a:lvl1pPr>
            <a:lvl2pPr marL="457200" indent="0">
              <a:buNone/>
              <a:defRPr lang="pt-BR">
                <a:latin typeface="+mn-lt"/>
              </a:defRPr>
            </a:lvl2pPr>
            <a:lvl3pPr marL="914400" indent="0">
              <a:buNone/>
              <a:defRPr lang="pt-BR">
                <a:latin typeface="+mn-lt"/>
              </a:defRPr>
            </a:lvl3pPr>
            <a:lvl4pPr marL="1371600" indent="0">
              <a:buNone/>
              <a:defRPr lang="pt-BR">
                <a:latin typeface="+mn-lt"/>
              </a:defRPr>
            </a:lvl4pPr>
            <a:lvl5pPr marL="1828800" indent="0">
              <a:buNone/>
              <a:defRPr lang="pt-BR">
                <a:latin typeface="+mn-lt"/>
              </a:defRPr>
            </a:lvl5pPr>
          </a:lstStyle>
          <a:p>
            <a:pPr lvl="0" rtl="0"/>
            <a:r>
              <a:rPr lang="pt-BR"/>
              <a:t>Clique para adicionar o texto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10" name="Espaço Reservado para Data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pt-BR"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pt-BR"/>
              <a:t>8/9/20XX</a:t>
            </a:r>
          </a:p>
        </p:txBody>
      </p:sp>
      <p:sp>
        <p:nvSpPr>
          <p:cNvPr id="11" name="Espaço Reservado para Rodapé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pt-BR"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endParaRPr lang="pt-BR" dirty="0"/>
          </a:p>
        </p:txBody>
      </p:sp>
      <p:sp>
        <p:nvSpPr>
          <p:cNvPr id="12" name="Espaço Reservado para o Número do Slid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pt-BR"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90945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78AD52EA-B01E-8D38-D87A-BF7EB5B58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1"/>
            <a:ext cx="12192001" cy="6864796"/>
            <a:chOff x="0" y="-1"/>
            <a:chExt cx="12192001" cy="6864796"/>
          </a:xfrm>
        </p:grpSpPr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9AC79249-FDC0-364D-A734-AE1DE1605D28}"/>
                </a:ext>
              </a:extLst>
            </p:cNvPr>
            <p:cNvSpPr/>
            <p:nvPr userDrawn="1"/>
          </p:nvSpPr>
          <p:spPr>
            <a:xfrm>
              <a:off x="8264426" y="0"/>
              <a:ext cx="3927574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F15FBB50-09C8-B64E-AE57-67C5E70810CB}"/>
                </a:ext>
              </a:extLst>
            </p:cNvPr>
            <p:cNvGrpSpPr/>
            <p:nvPr userDrawn="1"/>
          </p:nvGrpSpPr>
          <p:grpSpPr>
            <a:xfrm>
              <a:off x="8264427" y="3685939"/>
              <a:ext cx="3927573" cy="3178856"/>
              <a:chOff x="9857014" y="13834"/>
              <a:chExt cx="2334986" cy="1881641"/>
            </a:xfrm>
          </p:grpSpPr>
          <p:sp>
            <p:nvSpPr>
              <p:cNvPr id="15" name="Forma Livre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16" name="Forma Livre 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</p:grpSp>
        <p:sp>
          <p:nvSpPr>
            <p:cNvPr id="22" name="Forma Livre 21">
              <a:extLst>
                <a:ext uri="{FF2B5EF4-FFF2-40B4-BE49-F238E27FC236}">
                  <a16:creationId xmlns:a16="http://schemas.microsoft.com/office/drawing/2014/main" id="{BC68F289-2744-2F48-893A-3F17911625C8}"/>
                </a:ext>
              </a:extLst>
            </p:cNvPr>
            <p:cNvSpPr/>
            <p:nvPr userDrawn="1"/>
          </p:nvSpPr>
          <p:spPr>
            <a:xfrm>
              <a:off x="0" y="-1"/>
              <a:ext cx="1167493" cy="1167493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17" name="Forma Livre 16">
              <a:extLst>
                <a:ext uri="{FF2B5EF4-FFF2-40B4-BE49-F238E27FC236}">
                  <a16:creationId xmlns:a16="http://schemas.microsoft.com/office/drawing/2014/main" id="{39563C76-BC00-DE47-88F5-C24D3CE3325A}"/>
                </a:ext>
              </a:extLst>
            </p:cNvPr>
            <p:cNvSpPr/>
            <p:nvPr userDrawn="1"/>
          </p:nvSpPr>
          <p:spPr>
            <a:xfrm>
              <a:off x="10228214" y="-1"/>
              <a:ext cx="1963787" cy="3178856"/>
            </a:xfrm>
            <a:custGeom>
              <a:avLst/>
              <a:gdLst>
                <a:gd name="connsiteX0" fmla="*/ 0 w 1963787"/>
                <a:gd name="connsiteY0" fmla="*/ 0 h 3178856"/>
                <a:gd name="connsiteX1" fmla="*/ 1963787 w 1963787"/>
                <a:gd name="connsiteY1" fmla="*/ 0 h 3178856"/>
                <a:gd name="connsiteX2" fmla="*/ 1963787 w 1963787"/>
                <a:gd name="connsiteY2" fmla="*/ 1967129 h 3178856"/>
                <a:gd name="connsiteX3" fmla="*/ 1963787 w 1963787"/>
                <a:gd name="connsiteY3" fmla="*/ 2349671 h 3178856"/>
                <a:gd name="connsiteX4" fmla="*/ 1963787 w 1963787"/>
                <a:gd name="connsiteY4" fmla="*/ 3178856 h 3178856"/>
                <a:gd name="connsiteX5" fmla="*/ 1963753 w 1963787"/>
                <a:gd name="connsiteY5" fmla="*/ 3178856 h 3178856"/>
                <a:gd name="connsiteX6" fmla="*/ 1763002 w 1963787"/>
                <a:gd name="connsiteY6" fmla="*/ 3168629 h 3178856"/>
                <a:gd name="connsiteX7" fmla="*/ 0 w 1963787"/>
                <a:gd name="connsiteY7" fmla="*/ 1197921 h 3178856"/>
                <a:gd name="connsiteX8" fmla="*/ 0 w 1963787"/>
                <a:gd name="connsiteY8" fmla="*/ 1039961 h 3178856"/>
                <a:gd name="connsiteX9" fmla="*/ 0 w 1963787"/>
                <a:gd name="connsiteY9" fmla="*/ 0 h 3178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63787" h="3178856">
                  <a:moveTo>
                    <a:pt x="0" y="0"/>
                  </a:moveTo>
                  <a:lnTo>
                    <a:pt x="1963787" y="0"/>
                  </a:lnTo>
                  <a:lnTo>
                    <a:pt x="1963787" y="1967129"/>
                  </a:lnTo>
                  <a:lnTo>
                    <a:pt x="1963787" y="2349671"/>
                  </a:lnTo>
                  <a:lnTo>
                    <a:pt x="1963787" y="3178856"/>
                  </a:lnTo>
                  <a:lnTo>
                    <a:pt x="1963753" y="3178856"/>
                  </a:lnTo>
                  <a:lnTo>
                    <a:pt x="1763002" y="3168629"/>
                  </a:lnTo>
                  <a:cubicBezTo>
                    <a:pt x="772749" y="3067186"/>
                    <a:pt x="0" y="2223585"/>
                    <a:pt x="0" y="1197921"/>
                  </a:cubicBezTo>
                  <a:lnTo>
                    <a:pt x="0" y="1039961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4" y="252549"/>
            <a:ext cx="6220278" cy="3262811"/>
          </a:xfrm>
        </p:spPr>
        <p:txBody>
          <a:bodyPr rtlCol="0" anchor="b">
            <a:noAutofit/>
          </a:bodyPr>
          <a:lstStyle>
            <a:lvl1pPr algn="l">
              <a:defRPr lang="pt-BR" sz="6000" b="1">
                <a:latin typeface="+mj-lt"/>
              </a:defRPr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7493" y="3685939"/>
            <a:ext cx="6220277" cy="2919512"/>
          </a:xfrm>
        </p:spPr>
        <p:txBody>
          <a:bodyPr rtlCol="0" anchor="t" anchorCtr="0">
            <a:normAutofit/>
          </a:bodyPr>
          <a:lstStyle>
            <a:lvl1pPr marL="0" indent="0" algn="l">
              <a:buNone/>
              <a:defRPr lang="pt-BR" sz="2800">
                <a:latin typeface="+mn-lt"/>
              </a:defRPr>
            </a:lvl1pPr>
            <a:lvl2pPr marL="457200" indent="0" algn="ctr">
              <a:buNone/>
              <a:defRPr lang="pt-BR" sz="2000"/>
            </a:lvl2pPr>
            <a:lvl3pPr marL="914400" indent="0" algn="ctr">
              <a:buNone/>
              <a:defRPr lang="pt-BR" sz="1800"/>
            </a:lvl3pPr>
            <a:lvl4pPr marL="1371600" indent="0" algn="ctr">
              <a:buNone/>
              <a:defRPr lang="pt-BR" sz="1600"/>
            </a:lvl4pPr>
            <a:lvl5pPr marL="1828800" indent="0" algn="ctr">
              <a:buNone/>
              <a:defRPr lang="pt-BR" sz="1600"/>
            </a:lvl5pPr>
            <a:lvl6pPr marL="2286000" indent="0" algn="ctr">
              <a:buNone/>
              <a:defRPr lang="pt-BR" sz="1600"/>
            </a:lvl6pPr>
            <a:lvl7pPr marL="2743200" indent="0" algn="ctr">
              <a:buNone/>
              <a:defRPr lang="pt-BR" sz="1600"/>
            </a:lvl7pPr>
            <a:lvl8pPr marL="3200400" indent="0" algn="ctr">
              <a:buNone/>
              <a:defRPr lang="pt-BR" sz="1600"/>
            </a:lvl8pPr>
            <a:lvl9pPr marL="3657600" indent="0" algn="ctr">
              <a:buNone/>
              <a:defRPr lang="pt-BR" sz="1600"/>
            </a:lvl9pPr>
          </a:lstStyle>
          <a:p>
            <a:pPr lvl="0" rtl="0"/>
            <a:r>
              <a:rPr lang="pt-BR"/>
              <a:t>Clique para adicionar o texto</a:t>
            </a:r>
          </a:p>
        </p:txBody>
      </p:sp>
    </p:spTree>
    <p:extLst>
      <p:ext uri="{BB962C8B-B14F-4D97-AF65-F5344CB8AC3E}">
        <p14:creationId xmlns:p14="http://schemas.microsoft.com/office/powerpoint/2010/main" val="2544706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pt-BR"/>
            </a:defPPr>
          </a:lstStyle>
          <a:p>
            <a:pPr rtl="0"/>
            <a:r>
              <a:rPr lang="pt-BR"/>
              <a:t>Clique para editar o estilo de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pt-BR"/>
            </a:defPPr>
          </a:lstStyle>
          <a:p>
            <a:pPr lvl="0" rtl="0"/>
            <a:r>
              <a:rPr lang="pt-BR"/>
              <a:t>Clique para editar o texto Mestre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pt-BR" sz="1200">
                <a:solidFill>
                  <a:schemeClr val="tx2"/>
                </a:solidFill>
                <a:latin typeface="+mn-lt"/>
              </a:defRPr>
            </a:lvl1pPr>
          </a:lstStyle>
          <a:p>
            <a:pPr rtl="0"/>
            <a:r>
              <a:rPr lang="pt-BR"/>
              <a:t>8/9/20XX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pt-BR" sz="1200">
                <a:solidFill>
                  <a:schemeClr val="tx2"/>
                </a:solidFill>
                <a:latin typeface="+mn-lt"/>
              </a:defRPr>
            </a:lvl1pPr>
          </a:lstStyle>
          <a:p>
            <a:pPr rtl="0"/>
            <a:endParaRPr lang="pt-BR" dirty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pt-BR" sz="1200">
                <a:solidFill>
                  <a:schemeClr val="tx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1" r:id="rId3"/>
    <p:sldLayoutId id="2147483659" r:id="rId4"/>
    <p:sldLayoutId id="2147483668" r:id="rId5"/>
    <p:sldLayoutId id="2147483669" r:id="rId6"/>
    <p:sldLayoutId id="2147483677" r:id="rId7"/>
    <p:sldLayoutId id="2147483661" r:id="rId8"/>
    <p:sldLayoutId id="2147483666" r:id="rId9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lang="pt-BR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pt-BR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E02FA0-5805-E9D5-E5A1-5B4B485CB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321" y="-496226"/>
            <a:ext cx="9692640" cy="1371600"/>
          </a:xfrm>
        </p:spPr>
        <p:txBody>
          <a:bodyPr rtlCol="0"/>
          <a:lstStyle>
            <a:defPPr>
              <a:defRPr lang="pt-BR"/>
            </a:defPPr>
          </a:lstStyle>
          <a:p>
            <a:pPr algn="ctr" rtl="0"/>
            <a:r>
              <a:rPr lang="pt-BR" sz="2800" dirty="0"/>
              <a:t>OFERTA 2025.1 PPGHCE-UECE INGRESSANTES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AE9A705-E123-1C6C-EC93-CEE377B741C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616152" y="4823683"/>
            <a:ext cx="8995144" cy="1371601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sz="1600" dirty="0"/>
              <a:t>OBS 1: MATRICULA EM 2 DISCIPLINAS (4 CRÉDITOS CADA): A OBRIGATÓRIA GERAL E A DA SUA LINHA DE PESQUISA;</a:t>
            </a:r>
          </a:p>
          <a:p>
            <a:pPr rtl="0"/>
            <a:r>
              <a:rPr lang="pt-BR" sz="1600" dirty="0"/>
              <a:t>OBS 2: MATRÍCULA ON-LINE VIA SISTEMA DA PÓS-GRADUAÇÃO DA UECE (25, 26, 27 E 28/03/2025);</a:t>
            </a:r>
          </a:p>
          <a:p>
            <a:pPr rtl="0"/>
            <a:r>
              <a:rPr lang="pt-BR" sz="1600" dirty="0"/>
              <a:t>OBS 3: EM BREVE CADASTRO DOS ALUNOS NO SISTEMA E INFORMES POR E-MAIL. </a:t>
            </a:r>
          </a:p>
        </p:txBody>
      </p:sp>
      <p:graphicFrame>
        <p:nvGraphicFramePr>
          <p:cNvPr id="5" name="Espaço Reservado para Tabela 2">
            <a:extLst>
              <a:ext uri="{FF2B5EF4-FFF2-40B4-BE49-F238E27FC236}">
                <a16:creationId xmlns:a16="http://schemas.microsoft.com/office/drawing/2014/main" id="{FD8D3D14-313E-8ED7-7BE9-2E3D506F17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6340041"/>
              </p:ext>
            </p:extLst>
          </p:nvPr>
        </p:nvGraphicFramePr>
        <p:xfrm>
          <a:off x="1819656" y="930785"/>
          <a:ext cx="8412480" cy="373417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996696">
                  <a:extLst>
                    <a:ext uri="{9D8B030D-6E8A-4147-A177-3AD203B41FA5}">
                      <a16:colId xmlns:a16="http://schemas.microsoft.com/office/drawing/2014/main" val="127040821"/>
                    </a:ext>
                  </a:extLst>
                </a:gridCol>
                <a:gridCol w="1679453">
                  <a:extLst>
                    <a:ext uri="{9D8B030D-6E8A-4147-A177-3AD203B41FA5}">
                      <a16:colId xmlns:a16="http://schemas.microsoft.com/office/drawing/2014/main" val="149845700"/>
                    </a:ext>
                  </a:extLst>
                </a:gridCol>
                <a:gridCol w="643123">
                  <a:extLst>
                    <a:ext uri="{9D8B030D-6E8A-4147-A177-3AD203B41FA5}">
                      <a16:colId xmlns:a16="http://schemas.microsoft.com/office/drawing/2014/main" val="3119692462"/>
                    </a:ext>
                  </a:extLst>
                </a:gridCol>
                <a:gridCol w="2148840">
                  <a:extLst>
                    <a:ext uri="{9D8B030D-6E8A-4147-A177-3AD203B41FA5}">
                      <a16:colId xmlns:a16="http://schemas.microsoft.com/office/drawing/2014/main" val="3472639139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3399354527"/>
                    </a:ext>
                  </a:extLst>
                </a:gridCol>
                <a:gridCol w="1024128">
                  <a:extLst>
                    <a:ext uri="{9D8B030D-6E8A-4147-A177-3AD203B41FA5}">
                      <a16:colId xmlns:a16="http://schemas.microsoft.com/office/drawing/2014/main" val="3602696357"/>
                    </a:ext>
                  </a:extLst>
                </a:gridCol>
              </a:tblGrid>
              <a:tr h="397417">
                <a:tc>
                  <a:txBody>
                    <a:bodyPr/>
                    <a:lstStyle>
                      <a:defPPr>
                        <a:defRPr lang="pt-BR"/>
                      </a:defPPr>
                    </a:lstStyle>
                    <a:p>
                      <a:pPr algn="ctr" rtl="0"/>
                      <a:r>
                        <a:rPr lang="pt-BR" sz="1600" b="1" dirty="0"/>
                        <a:t>SEG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pt-BR"/>
                      </a:defPPr>
                    </a:lstStyle>
                    <a:p>
                      <a:pPr algn="ctr" rtl="0"/>
                      <a:r>
                        <a:rPr lang="pt-BR" sz="1600" b="1" dirty="0"/>
                        <a:t>TER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pt-BR"/>
                      </a:defPPr>
                    </a:lstStyle>
                    <a:p>
                      <a:pPr algn="ctr" rtl="0"/>
                      <a:r>
                        <a:rPr lang="pt-BR" sz="1600" b="1" dirty="0"/>
                        <a:t>QUA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pt-BR"/>
                      </a:defPPr>
                    </a:lstStyle>
                    <a:p>
                      <a:pPr algn="ctr" rtl="0"/>
                      <a:r>
                        <a:rPr lang="pt-BR" sz="1600" b="1" dirty="0"/>
                        <a:t>QUI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pt-BR" sz="1600" b="1" dirty="0"/>
                        <a:t>SEXT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pt-BR" sz="1600" b="1" dirty="0"/>
                        <a:t>TURNO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8013591"/>
                  </a:ext>
                </a:extLst>
              </a:tr>
              <a:tr h="1393426">
                <a:tc>
                  <a:txBody>
                    <a:bodyPr/>
                    <a:lstStyle>
                      <a:defPPr>
                        <a:defRPr lang="pt-BR"/>
                      </a:defPPr>
                    </a:lstStyle>
                    <a:p>
                      <a:pPr algn="ctr" rtl="0"/>
                      <a:r>
                        <a:rPr lang="pt-BR" sz="16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pt-BR"/>
                      </a:defPPr>
                    </a:lstStyle>
                    <a:p>
                      <a:pPr algn="ctr" rtl="0"/>
                      <a:r>
                        <a:rPr lang="pt-BR" sz="16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pt-BR"/>
                      </a:defPPr>
                    </a:lstStyle>
                    <a:p>
                      <a:pPr algn="ctr" rtl="0"/>
                      <a:r>
                        <a:rPr lang="pt-BR" sz="16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pt-BR"/>
                      </a:defPPr>
                    </a:lstStyle>
                    <a:p>
                      <a:pPr algn="ctr" rtl="0"/>
                      <a:r>
                        <a:rPr lang="pt-BR" sz="1600" b="1" dirty="0"/>
                        <a:t>1903 - PODER, INSTITUIÇÕES E MEMÓRIAS (Linha de Pesquisa)</a:t>
                      </a:r>
                    </a:p>
                    <a:p>
                      <a:pPr algn="ctr" rtl="0"/>
                      <a:r>
                        <a:rPr lang="pt-BR" sz="1600" b="1" dirty="0"/>
                        <a:t>Profa. Zilda Meneses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pt-BR" sz="1600" dirty="0"/>
                        <a:t>8H-12H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3867931"/>
                  </a:ext>
                </a:extLst>
              </a:tr>
              <a:tr h="1943333">
                <a:tc>
                  <a:txBody>
                    <a:bodyPr/>
                    <a:lstStyle>
                      <a:defPPr>
                        <a:defRPr lang="pt-BR"/>
                      </a:defPPr>
                    </a:lstStyle>
                    <a:p>
                      <a:pPr algn="ctr" rtl="0"/>
                      <a:r>
                        <a:rPr lang="pt-BR" sz="16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pt-BR"/>
                      </a:def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dirty="0"/>
                        <a:t>1904 - ESPAÇOS, SOCIEDADES E EXPERIÊNCIAS (Linha de Pesquisa)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dirty="0"/>
                        <a:t>Profa.  Sílvia Siqueira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pt-BR"/>
                      </a:defPPr>
                    </a:lstStyle>
                    <a:p>
                      <a:pPr algn="ctr" rtl="0"/>
                      <a:r>
                        <a:rPr lang="pt-BR" sz="16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pt-BR"/>
                      </a:defPPr>
                    </a:lstStyle>
                    <a:p>
                      <a:pPr algn="ctr" rtl="0"/>
                      <a:r>
                        <a:rPr lang="pt-BR" sz="1600" b="1" dirty="0"/>
                        <a:t>1902 - LINGUAGENS, NARRATIVAS E SUBJETIVIDADES (Linha de Pesquisa)</a:t>
                      </a:r>
                    </a:p>
                    <a:p>
                      <a:pPr algn="ctr" rtl="0"/>
                      <a:r>
                        <a:rPr lang="pt-BR" sz="1600" b="1" dirty="0"/>
                        <a:t>Prof. </a:t>
                      </a:r>
                      <a:r>
                        <a:rPr lang="pt-BR" sz="1600" b="1" dirty="0" err="1"/>
                        <a:t>Gleudson</a:t>
                      </a:r>
                      <a:r>
                        <a:rPr lang="pt-BR" sz="1600" b="1" dirty="0"/>
                        <a:t> Passos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dirty="0"/>
                        <a:t>1901 - TEORIAS E METODOLOGIAS DA HISTÓRIA (Obrigatória geral)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dirty="0"/>
                        <a:t>Prof. Samuel Maupeou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pt-BR" sz="1600" dirty="0"/>
                        <a:t>13H-17H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209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7915534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izado">
  <a:themeElements>
    <a:clrScheme name="Universal Color Block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68FF"/>
      </a:accent1>
      <a:accent2>
        <a:srgbClr val="DAE5EF"/>
      </a:accent2>
      <a:accent3>
        <a:srgbClr val="637183"/>
      </a:accent3>
      <a:accent4>
        <a:srgbClr val="434E5E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75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3135269_TF45331398_Win32" id="{3328EF41-B506-4E00-9D52-63C1C58F8F8A}" vid="{23365FC3-F6F7-46B3-8D20-6B432682BE59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AA6A711-2C3F-4EC0-B88B-62D7408511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1E98C35-9ECE-4425-BCBA-00E118C705CE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45A8381C-73EB-48EA-B45F-7B7C8C7DF40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universal</Template>
  <TotalTime>77</TotalTime>
  <Words>140</Words>
  <Application>Microsoft Office PowerPoint</Application>
  <PresentationFormat>Widescreen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Tenorite</vt:lpstr>
      <vt:lpstr>Personalizado</vt:lpstr>
      <vt:lpstr>OFERTA 2025.1 PPGHCE-UECE INGRESSANTES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Samuel Carvalheira de Maupeou</dc:creator>
  <cp:lastModifiedBy>Samuel Carvalheira de Maupeou</cp:lastModifiedBy>
  <cp:revision>1</cp:revision>
  <dcterms:created xsi:type="dcterms:W3CDTF">2025-02-06T21:54:35Z</dcterms:created>
  <dcterms:modified xsi:type="dcterms:W3CDTF">2025-02-06T23:11:42Z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