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3716000" cx="24384000"/>
  <p:notesSz cx="6858000" cy="9144000"/>
  <p:embeddedFontLst>
    <p:embeddedFont>
      <p:font typeface="Inter SemiBold"/>
      <p:regular r:id="rId9"/>
      <p:bold r:id="rId10"/>
      <p:italic r:id="rId11"/>
      <p:boldItalic r:id="rId12"/>
    </p:embeddedFont>
    <p:embeddedFont>
      <p:font typeface="Inter"/>
      <p:regular r:id="rId13"/>
      <p:bold r:id="rId14"/>
      <p:italic r:id="rId15"/>
      <p:boldItalic r:id="rId16"/>
    </p:embeddedFont>
    <p:embeddedFont>
      <p:font typeface="Inter ExtraBold"/>
      <p:bold r:id="rId17"/>
      <p:boldItalic r:id="rId18"/>
    </p:embeddedFont>
    <p:embeddedFont>
      <p:font typeface="Helvetica Neue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i7n65yBwhZEfRw/Mz7pj7RfrDy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22" Type="http://schemas.openxmlformats.org/officeDocument/2006/relationships/font" Target="fonts/HelveticaNeue-boldItalic.fntdata"/><Relationship Id="rId21" Type="http://schemas.openxmlformats.org/officeDocument/2006/relationships/font" Target="fonts/HelveticaNeue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InterSemiBold-regular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InterSemiBold-italic.fntdata"/><Relationship Id="rId10" Type="http://schemas.openxmlformats.org/officeDocument/2006/relationships/font" Target="fonts/InterSemiBold-bold.fntdata"/><Relationship Id="rId13" Type="http://schemas.openxmlformats.org/officeDocument/2006/relationships/font" Target="fonts/Inter-regular.fntdata"/><Relationship Id="rId12" Type="http://schemas.openxmlformats.org/officeDocument/2006/relationships/font" Target="fonts/InterSemiBold-boldItalic.fntdata"/><Relationship Id="rId15" Type="http://schemas.openxmlformats.org/officeDocument/2006/relationships/font" Target="fonts/Inter-italic.fntdata"/><Relationship Id="rId14" Type="http://schemas.openxmlformats.org/officeDocument/2006/relationships/font" Target="fonts/Inter-bold.fntdata"/><Relationship Id="rId17" Type="http://schemas.openxmlformats.org/officeDocument/2006/relationships/font" Target="fonts/InterExtraBold-bold.fntdata"/><Relationship Id="rId16" Type="http://schemas.openxmlformats.org/officeDocument/2006/relationships/font" Target="fonts/Inter-boldItalic.fntdata"/><Relationship Id="rId19" Type="http://schemas.openxmlformats.org/officeDocument/2006/relationships/font" Target="fonts/HelveticaNeue-regular.fntdata"/><Relationship Id="rId18" Type="http://schemas.openxmlformats.org/officeDocument/2006/relationships/font" Target="fonts/InterExtra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68c2d3342_0_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3568c2d3342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68e7e2073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568e7e2073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68e7e2073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568e7e2073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7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7"/>
          <p:cNvSpPr txBox="1"/>
          <p:nvPr>
            <p:ph idx="2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Foto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p8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3" type="body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Foto Alternativa">
  <p:cSld name="Título e Foto Alternativa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p9"/>
          <p:cNvSpPr txBox="1"/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Marcadores">
  <p:cSld name="Título e Marcadore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cadores">
  <p:cSld name="Marcadore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Marcadores e Foto">
  <p:cSld name="Título, Marcadores e Fot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idx="1" type="body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6" name="Google Shape;36;p12"/>
          <p:cNvSpPr/>
          <p:nvPr>
            <p:ph idx="3" type="pic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2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ção">
  <p:cSld name="Seçã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enas Título">
  <p:cSld name="Apenas Título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/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claração">
  <p:cSld name="Declaração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to Principal">
  <p:cSld name="Fato Principal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" type="body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">
  <p:cSld name="Citaçã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idx="1" type="body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2" type="body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ês Fotos">
  <p:cSld name="Três Foto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9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">
  <p:cSld name="F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sz="1800" u="none" cap="none" strike="noStrik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>
  <p:cSld name="Em Branco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3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68c2d3342_0_6"/>
          <p:cNvSpPr txBox="1"/>
          <p:nvPr>
            <p:ph idx="4294967295" type="ctrTitle"/>
          </p:nvPr>
        </p:nvSpPr>
        <p:spPr>
          <a:xfrm>
            <a:off x="1206496" y="3298137"/>
            <a:ext cx="21971100" cy="3675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600"/>
              <a:buFont typeface="Inter ExtraBold"/>
              <a:buNone/>
            </a:pPr>
            <a:r>
              <a:rPr b="0" i="0" lang="en-US" sz="11600" u="none" cap="none" strike="noStrike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Título da apresentação</a:t>
            </a:r>
            <a:endParaRPr b="0" i="0" sz="11600" u="none" cap="none" strike="noStrike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77" name="Google Shape;77;g3568c2d3342_0_6"/>
          <p:cNvSpPr txBox="1"/>
          <p:nvPr/>
        </p:nvSpPr>
        <p:spPr>
          <a:xfrm>
            <a:off x="1206496" y="7324654"/>
            <a:ext cx="21971100" cy="27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nter SemiBold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Subtítulo da apresentação</a:t>
            </a:r>
            <a:endParaRPr b="0" i="0" sz="4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8" name="Google Shape;78;g3568c2d3342_0_6"/>
          <p:cNvSpPr txBox="1"/>
          <p:nvPr/>
        </p:nvSpPr>
        <p:spPr>
          <a:xfrm>
            <a:off x="7126997" y="812967"/>
            <a:ext cx="10119600" cy="1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 Medium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Nome do Encontro</a:t>
            </a:r>
            <a:endParaRPr b="0" i="0" sz="28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/>
          <p:nvPr>
            <p:ph idx="1" type="body"/>
          </p:nvPr>
        </p:nvSpPr>
        <p:spPr>
          <a:xfrm>
            <a:off x="1201340" y="812967"/>
            <a:ext cx="21971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" name="Google Shape;84;p2"/>
          <p:cNvSpPr txBox="1"/>
          <p:nvPr>
            <p:ph idx="4294967295" type="ctrTitle"/>
          </p:nvPr>
        </p:nvSpPr>
        <p:spPr>
          <a:xfrm>
            <a:off x="1206496" y="1726336"/>
            <a:ext cx="21971004" cy="208399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7200"/>
              <a:buFont typeface="Inter ExtraBold"/>
              <a:buNone/>
            </a:pPr>
            <a:r>
              <a:rPr b="0" i="0" lang="en-US" sz="7200" u="none" cap="none" strike="noStrike">
                <a:latin typeface="Inter ExtraBold"/>
                <a:ea typeface="Inter ExtraBold"/>
                <a:cs typeface="Inter ExtraBold"/>
                <a:sym typeface="Inter ExtraBold"/>
              </a:rPr>
              <a:t>Título da apresentação</a:t>
            </a:r>
            <a:endParaRPr b="0" i="0" sz="7200" u="none" cap="none" strike="noStrike"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85" name="Google Shape;85;p2"/>
          <p:cNvSpPr txBox="1"/>
          <p:nvPr>
            <p:ph idx="4294967295" type="subTitle"/>
          </p:nvPr>
        </p:nvSpPr>
        <p:spPr>
          <a:xfrm>
            <a:off x="1201342" y="4663544"/>
            <a:ext cx="12900675" cy="554441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latin typeface="Inter"/>
                <a:ea typeface="Inter"/>
                <a:cs typeface="Inter"/>
                <a:sym typeface="Inter"/>
              </a:rPr>
              <a:t>Esta caixa de texto foi cuidadosamente projetada com fontes adequadas para garantir a melhor legibilidade e apresentação visual em seu PowerPoint. Utilize esta área para inserir seu conteúdo de forma clara e impactante, aproveitando a combinação de fontes escolhida para maximizar a compreensão e o destaque de suas informações. Lembre-se de ajustar o tamanho e o espaçamento conforme necessário para obter os melhores resultados em sua apresentação.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68e7e2073_0_14"/>
          <p:cNvSpPr txBox="1"/>
          <p:nvPr>
            <p:ph idx="1" type="body"/>
          </p:nvPr>
        </p:nvSpPr>
        <p:spPr>
          <a:xfrm>
            <a:off x="1201340" y="812967"/>
            <a:ext cx="21971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1" name="Google Shape;91;g3568e7e2073_0_14"/>
          <p:cNvSpPr txBox="1"/>
          <p:nvPr>
            <p:ph idx="4294967295" type="ctrTitle"/>
          </p:nvPr>
        </p:nvSpPr>
        <p:spPr>
          <a:xfrm>
            <a:off x="1206496" y="1726336"/>
            <a:ext cx="21971100" cy="20841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7200"/>
              <a:buFont typeface="Inter ExtraBold"/>
              <a:buNone/>
            </a:pPr>
            <a:r>
              <a:rPr b="0" i="0" lang="en-US" sz="7200" u="none" cap="none" strike="noStrike">
                <a:latin typeface="Inter ExtraBold"/>
                <a:ea typeface="Inter ExtraBold"/>
                <a:cs typeface="Inter ExtraBold"/>
                <a:sym typeface="Inter ExtraBold"/>
              </a:rPr>
              <a:t>Título da apresentação</a:t>
            </a:r>
            <a:endParaRPr b="0" i="0" sz="7200" u="none" cap="none" strike="noStrike"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92" name="Google Shape;92;g3568e7e2073_0_14"/>
          <p:cNvSpPr txBox="1"/>
          <p:nvPr>
            <p:ph idx="4294967295" type="subTitle"/>
          </p:nvPr>
        </p:nvSpPr>
        <p:spPr>
          <a:xfrm>
            <a:off x="1201342" y="4663544"/>
            <a:ext cx="12900600" cy="55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latin typeface="Inter"/>
                <a:ea typeface="Inter"/>
                <a:cs typeface="Inter"/>
                <a:sym typeface="Inter"/>
              </a:rPr>
              <a:t>Esta caixa de texto foi cuidadosamente projetada com fontes adequadas para garantir a melhor legibilidade e apresentação visual em seu PowerPoint. Utilize esta área para inserir seu conteúdo de forma clara e impactante, aproveitando a combinação de fontes escolhida para maximizar a compreensão e o destaque de suas informações. Lembre-se de ajustar o tamanho e o espaçamento conforme necessário para obter os melhores resultados em sua apresentação.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68e7e2073_0_20"/>
          <p:cNvSpPr txBox="1"/>
          <p:nvPr>
            <p:ph idx="1" type="body"/>
          </p:nvPr>
        </p:nvSpPr>
        <p:spPr>
          <a:xfrm>
            <a:off x="1201340" y="812967"/>
            <a:ext cx="21971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8" name="Google Shape;98;g3568e7e2073_0_20"/>
          <p:cNvSpPr txBox="1"/>
          <p:nvPr>
            <p:ph idx="4294967295" type="ctrTitle"/>
          </p:nvPr>
        </p:nvSpPr>
        <p:spPr>
          <a:xfrm>
            <a:off x="1206496" y="1726336"/>
            <a:ext cx="21971100" cy="20841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7200"/>
              <a:buFont typeface="Inter ExtraBold"/>
              <a:buNone/>
            </a:pPr>
            <a:r>
              <a:rPr b="0" i="0" lang="en-US" sz="7200" u="none" cap="none" strike="noStrike">
                <a:latin typeface="Inter ExtraBold"/>
                <a:ea typeface="Inter ExtraBold"/>
                <a:cs typeface="Inter ExtraBold"/>
                <a:sym typeface="Inter ExtraBold"/>
              </a:rPr>
              <a:t>Título da apresentação</a:t>
            </a:r>
            <a:endParaRPr b="0" i="0" sz="7200" u="none" cap="none" strike="noStrike"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99" name="Google Shape;99;g3568e7e2073_0_20"/>
          <p:cNvSpPr txBox="1"/>
          <p:nvPr>
            <p:ph idx="4294967295" type="subTitle"/>
          </p:nvPr>
        </p:nvSpPr>
        <p:spPr>
          <a:xfrm>
            <a:off x="1201352" y="4663550"/>
            <a:ext cx="15930900" cy="55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0F15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latin typeface="Inter"/>
                <a:ea typeface="Inter"/>
                <a:cs typeface="Inter"/>
                <a:sym typeface="Inter"/>
              </a:rPr>
              <a:t>Esta caixa de texto foi cuidadosamente projetada com fontes adequadas para garantir a melhor legibilidade e apresentação visual em seu PowerPoint. Utilize esta área para inserir seu conteúdo de forma clara e impactante, aproveitando a combinação de fontes escolhida para maximizar a compreensão e o destaque de suas informações. Lembre-se de ajustar o tamanho e o espaçamento conforme necessário para obter os melhores resultados em sua apresentação.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