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76"/>
  </p:notesMasterIdLst>
  <p:sldIdLst>
    <p:sldId id="256" r:id="rId2"/>
    <p:sldId id="275" r:id="rId3"/>
    <p:sldId id="276" r:id="rId4"/>
    <p:sldId id="277" r:id="rId5"/>
    <p:sldId id="278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0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338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</p:sldIdLst>
  <p:sldSz cx="12192000" cy="6858000"/>
  <p:notesSz cx="6858000" cy="9144000"/>
  <p:defaultTextStyle>
    <a:defPPr>
      <a:defRPr lang="pt-BR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o Loureiro" initials="FL" lastIdx="1" clrIdx="0">
    <p:extLst>
      <p:ext uri="{19B8F6BF-5375-455C-9EA6-DF929625EA0E}">
        <p15:presenceInfo xmlns:p15="http://schemas.microsoft.com/office/powerpoint/2012/main" xmlns="" userId="1f52d6a83b48e05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996600"/>
    <a:srgbClr val="CC6600"/>
    <a:srgbClr val="BFEFC0"/>
    <a:srgbClr val="339933"/>
    <a:srgbClr val="CC9900"/>
    <a:srgbClr val="F9CA8B"/>
    <a:srgbClr val="663300"/>
    <a:srgbClr val="99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7" d="100"/>
          <a:sy n="57" d="100"/>
        </p:scale>
        <p:origin x="-1212" y="-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B3572-2B22-4690-878B-52EB358F26FC}" type="datetimeFigureOut">
              <a:rPr lang="pt-BR" smtClean="0"/>
              <a:t>07/02/2023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4ADCE-A437-412E-9C51-E8BCE09F2D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00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DD160F-A3D5-4F89-A363-56758F397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2EFD604-9583-4442-BB0E-15B22BE9E4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C4B9A96-4E0C-4FEF-8573-DC2A7AD4B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D843AFE-37EC-4FA5-ABBB-9DA2DECF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EE9B634-ACC6-4EBB-A207-84B224AD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95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532B9F-9733-4F34-9FCE-3F941C597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1C33CBD9-DA68-40C7-BB24-AAA87AD7E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E93F3C8-2BB6-4EE8-B4BC-B89D5022D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77EE6A1-C737-47CD-A9A0-BE135D5C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0241BC6-9F3B-47C8-A787-666B9C570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86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CCA213B-A738-4083-9F12-9740966D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7A99AD6-D0DF-4A5B-9E5B-0BBA726C7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E040464-2F44-4A0D-9305-F9694B4A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2/7/2023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644322F-715A-4DB7-81F6-734698607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591033BB-98B8-4E17-8077-9BE486575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0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D1A21E-C466-42A2-A547-7CBC868C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3534D0C-5450-4BEC-8A07-94CDA91C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C17AE3F6-B37C-4EE7-ADD4-B57DBAD73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4821010C-0FE2-49D3-94E8-FC6369F7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6C94153E-CE8B-43B6-914F-8526C915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B6CB18E8-9972-4130-8063-E2061243B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75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4A7A5C-AEBF-4683-85DF-7064FE9C4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38D6C219-6A3D-4BE0-9AEA-E52235AFD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F3ED0A70-E7D0-43D5-88A0-4ABC43465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7091AF99-8AA5-4B3B-8EDE-4FB7A90B9D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FEB93D69-CFD7-4A8B-BFC3-154E2B0B6C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4519AAC8-748B-4599-B6E1-BD66DA9F4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5CF5A97A-A6BE-4318-A0EE-EDDF91116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C7023119-A407-4F66-9608-03F00085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24A199B-95A7-444C-9CF8-53BD399B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94EA0002-0A4D-4CF5-9DB5-7EEEF45A2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EEB09C82-AFBE-4F47-B15E-46C3EF297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B1199F61-3B9F-4B56-97E5-A39530B7B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05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D82397C9-E78F-479F-936A-D7447F5E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9BFE95BC-510C-441D-92EF-983EE2911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D18CDC2-B461-47CA-BC66-D76AEC109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82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E55A916-C629-47D0-A9A6-DD2030CEF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C8DFE20-04E0-49E5-8177-BB004C68B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C10AD18-D4BB-4058-B4AA-E3201CF73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D3567412-F9B0-4628-A3A1-1C741CE5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B4B7FEA6-BEFD-47B3-A7B8-FE61E9DC9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70A05078-D51C-40E5-880F-BAEA86106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379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341F97-E548-4A8C-8A69-80EF6C109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B7DDB1DB-34FC-435B-B8F3-5784788069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BEF309D-C58B-4E27-9B2B-91027876E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96A0DDA-17DB-4CA4-904A-97B6A23B1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8F8466C2-3CB5-4408-9C74-0111CF062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AFDD473-2945-41CE-AF06-DF502B373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64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C2EA52-63BE-4C13-8D06-C9DD983B6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49C93E8-D25B-4332-9C8F-4218D8390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172F745-71A1-4A35-A72D-5000D0897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59DB366-8A48-439A-B818-C6894A07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5EDB29E-4080-45BE-94DE-E90FA550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69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0240EE1-6737-410D-93F9-CA168D05CB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1A6C688D-D0C5-46A2-A2FB-BF2FC0561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0B19777-AD9A-4A4F-8BC3-B24320ABB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2/7/2023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A2E1D869-8D25-489D-982F-88C15C14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5AB9540-2191-4057-99A9-BB285F56E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81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4"/>
          <p:cNvSpPr/>
          <p:nvPr/>
        </p:nvSpPr>
        <p:spPr>
          <a:xfrm>
            <a:off x="3613307" y="35"/>
            <a:ext cx="8578685" cy="6857873"/>
          </a:xfrm>
          <a:custGeom>
            <a:avLst/>
            <a:gdLst/>
            <a:ahLst/>
            <a:cxnLst/>
            <a:rect l="l" t="t" r="r" b="b"/>
            <a:pathLst>
              <a:path w="130514" h="104334" extrusionOk="0">
                <a:moveTo>
                  <a:pt x="100994" y="0"/>
                </a:moveTo>
                <a:cubicBezTo>
                  <a:pt x="100994" y="0"/>
                  <a:pt x="86231" y="3585"/>
                  <a:pt x="91811" y="31162"/>
                </a:cubicBezTo>
                <a:cubicBezTo>
                  <a:pt x="96364" y="53637"/>
                  <a:pt x="94006" y="81607"/>
                  <a:pt x="66172" y="81607"/>
                </a:cubicBezTo>
                <a:cubicBezTo>
                  <a:pt x="65925" y="81607"/>
                  <a:pt x="65676" y="81604"/>
                  <a:pt x="65425" y="81600"/>
                </a:cubicBezTo>
                <a:cubicBezTo>
                  <a:pt x="55492" y="81425"/>
                  <a:pt x="44349" y="76049"/>
                  <a:pt x="33001" y="76049"/>
                </a:cubicBezTo>
                <a:cubicBezTo>
                  <a:pt x="27645" y="76049"/>
                  <a:pt x="22243" y="77246"/>
                  <a:pt x="16902" y="80753"/>
                </a:cubicBezTo>
                <a:cubicBezTo>
                  <a:pt x="2879" y="89963"/>
                  <a:pt x="1" y="104334"/>
                  <a:pt x="1" y="104334"/>
                </a:cubicBezTo>
                <a:lnTo>
                  <a:pt x="130513" y="104334"/>
                </a:lnTo>
                <a:lnTo>
                  <a:pt x="130513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spcFirstLastPara="1" wrap="square" lIns="121894" tIns="121894" rIns="121894" bIns="12189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4"/>
          <p:cNvSpPr/>
          <p:nvPr/>
        </p:nvSpPr>
        <p:spPr>
          <a:xfrm rot="5400000" flipH="1">
            <a:off x="-784537" y="784533"/>
            <a:ext cx="3780377" cy="2211291"/>
          </a:xfrm>
          <a:custGeom>
            <a:avLst/>
            <a:gdLst/>
            <a:ahLst/>
            <a:cxnLst/>
            <a:rect l="l" t="t" r="r" b="b"/>
            <a:pathLst>
              <a:path w="113764" h="66545" extrusionOk="0">
                <a:moveTo>
                  <a:pt x="113763" y="1"/>
                </a:moveTo>
                <a:cubicBezTo>
                  <a:pt x="113763" y="1"/>
                  <a:pt x="94363" y="5103"/>
                  <a:pt x="77775" y="33272"/>
                </a:cubicBezTo>
                <a:cubicBezTo>
                  <a:pt x="67864" y="50104"/>
                  <a:pt x="57286" y="53491"/>
                  <a:pt x="45819" y="53491"/>
                </a:cubicBezTo>
                <a:cubicBezTo>
                  <a:pt x="38095" y="53491"/>
                  <a:pt x="29967" y="51954"/>
                  <a:pt x="21367" y="51954"/>
                </a:cubicBezTo>
                <a:cubicBezTo>
                  <a:pt x="0" y="51954"/>
                  <a:pt x="792" y="66545"/>
                  <a:pt x="792" y="66545"/>
                </a:cubicBezTo>
                <a:lnTo>
                  <a:pt x="113763" y="66545"/>
                </a:lnTo>
                <a:lnTo>
                  <a:pt x="113763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21894" tIns="121894" rIns="121894" bIns="12189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title"/>
          </p:nvPr>
        </p:nvSpPr>
        <p:spPr>
          <a:xfrm>
            <a:off x="2616167" y="645133"/>
            <a:ext cx="6955200" cy="763600"/>
          </a:xfrm>
          <a:prstGeom prst="rect">
            <a:avLst/>
          </a:prstGeom>
        </p:spPr>
        <p:txBody>
          <a:bodyPr spcFirstLastPara="1" wrap="square" lIns="121894" tIns="121894" rIns="121894" bIns="121894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33" name="Google Shape;133;p14"/>
          <p:cNvCxnSpPr/>
          <p:nvPr/>
        </p:nvCxnSpPr>
        <p:spPr>
          <a:xfrm rot="10800000">
            <a:off x="9938800" y="872267"/>
            <a:ext cx="1292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4" name="Google Shape;134;p14"/>
          <p:cNvCxnSpPr/>
          <p:nvPr/>
        </p:nvCxnSpPr>
        <p:spPr>
          <a:xfrm rot="10800000">
            <a:off x="955933" y="872267"/>
            <a:ext cx="1292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5" name="Google Shape;135;p14"/>
          <p:cNvGrpSpPr/>
          <p:nvPr/>
        </p:nvGrpSpPr>
        <p:grpSpPr>
          <a:xfrm>
            <a:off x="5557000" y="6273133"/>
            <a:ext cx="1078000" cy="122800"/>
            <a:chOff x="3570750" y="4704850"/>
            <a:chExt cx="808500" cy="92100"/>
          </a:xfrm>
        </p:grpSpPr>
        <p:sp>
          <p:nvSpPr>
            <p:cNvPr id="136" name="Google Shape;136;p14"/>
            <p:cNvSpPr/>
            <p:nvPr/>
          </p:nvSpPr>
          <p:spPr>
            <a:xfrm>
              <a:off x="3570750" y="4704850"/>
              <a:ext cx="92100" cy="92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3809550" y="4704850"/>
              <a:ext cx="92100" cy="92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4048350" y="4704850"/>
              <a:ext cx="92100" cy="92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4"/>
            <p:cNvSpPr/>
            <p:nvPr/>
          </p:nvSpPr>
          <p:spPr>
            <a:xfrm>
              <a:off x="4287150" y="4704850"/>
              <a:ext cx="92100" cy="92100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0865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5BA73D36-A8CC-40FD-BA2D-97A1EA2DD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295949FC-624F-4867-A44A-00E8D658B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875EEE02-4D7C-4B1A-85D8-7BF2D80FD2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2/7/2023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E203D32-87DE-4831-99F5-269DFFBF2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3FF16C1-C6BC-44E1-A86B-34B9579D7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38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715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1C26552-6558-42E6-B3EE-3FB435217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2274278"/>
            <a:ext cx="12192000" cy="861647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400" b="1" dirty="0" err="1">
                <a:latin typeface="Arial" pitchFamily="34" charset="0"/>
                <a:cs typeface="Arial" pitchFamily="34" charset="0"/>
              </a:rPr>
              <a:t>Desenvolvimento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evidências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validade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de design de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aplicativo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móvel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educativo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sobre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ferramentas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gestão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da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qualidade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em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saúde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CA6765C8-E921-42D3-BCC3-D7844D7B7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40"/>
            <a:ext cx="12192000" cy="149489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EF50A365-0FF4-49CA-9D1C-3B258D520E4E}"/>
              </a:ext>
            </a:extLst>
          </p:cNvPr>
          <p:cNvSpPr/>
          <p:nvPr/>
        </p:nvSpPr>
        <p:spPr>
          <a:xfrm>
            <a:off x="0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xmlns="" id="{2ADF034B-72AF-4181-81D9-CA2929F816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0FCFE"/>
              </a:clrFrom>
              <a:clrTo>
                <a:srgbClr val="F0FCFE">
                  <a:alpha val="0"/>
                </a:srgbClr>
              </a:clrTo>
            </a:clrChange>
          </a:blip>
          <a:srcRect l="14378" t="22848" r="9091" b="26832"/>
          <a:stretch/>
        </p:blipFill>
        <p:spPr>
          <a:xfrm>
            <a:off x="4620843" y="3429000"/>
            <a:ext cx="3855053" cy="253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0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5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2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5290775-41D0-4DA1-8A65-B908FE3F6CE6}"/>
              </a:ext>
            </a:extLst>
          </p:cNvPr>
          <p:cNvSpPr/>
          <p:nvPr/>
        </p:nvSpPr>
        <p:spPr>
          <a:xfrm>
            <a:off x="-288" y="6673577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F7B7A57-4E9C-4F99-B208-2AE6B4313158}"/>
              </a:ext>
            </a:extLst>
          </p:cNvPr>
          <p:cNvSpPr/>
          <p:nvPr/>
        </p:nvSpPr>
        <p:spPr>
          <a:xfrm>
            <a:off x="0" y="-45276"/>
            <a:ext cx="12192000" cy="187736"/>
          </a:xfrm>
          <a:prstGeom prst="rect">
            <a:avLst/>
          </a:prstGeom>
          <a:solidFill>
            <a:srgbClr val="436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47650"/>
            <a:ext cx="3581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9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2958</TotalTime>
  <Words>19</Words>
  <Application>Microsoft Office PowerPoint</Application>
  <PresentationFormat>Personalizar</PresentationFormat>
  <Paragraphs>1</Paragraphs>
  <Slides>74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74</vt:i4>
      </vt:variant>
    </vt:vector>
  </HeadingPairs>
  <TitlesOfParts>
    <vt:vector size="75" baseType="lpstr">
      <vt:lpstr>Tema do Office</vt:lpstr>
      <vt:lpstr>Desenvolvimento e evidências de validade de design de aplicativo móvel educativo sobre ferramentas de gestão da qualidade em saúde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PARA APLICAÇÃO DO LEAN SIX SIGMA EM HOSPITAIS</dc:title>
  <dc:creator>grijalva</dc:creator>
  <cp:lastModifiedBy>Thereza Moreira</cp:lastModifiedBy>
  <cp:revision>203</cp:revision>
  <dcterms:created xsi:type="dcterms:W3CDTF">2021-06-22T17:56:11Z</dcterms:created>
  <dcterms:modified xsi:type="dcterms:W3CDTF">2023-02-07T23:29:12Z</dcterms:modified>
</cp:coreProperties>
</file>