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1pPr>
    <a:lvl2pPr marL="1814553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2pPr>
    <a:lvl3pPr marL="3629107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3pPr>
    <a:lvl4pPr marL="5443660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4pPr>
    <a:lvl5pPr marL="7258215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5pPr>
    <a:lvl6pPr marL="9072768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6pPr>
    <a:lvl7pPr marL="10887321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7pPr>
    <a:lvl8pPr marL="12701875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8pPr>
    <a:lvl9pPr marL="14516428" algn="l" defTabSz="3629107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9B2C2"/>
    <a:srgbClr val="AEE0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26" d="100"/>
          <a:sy n="26" d="100"/>
        </p:scale>
        <p:origin x="-678" y="4080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4E9C1-C526-45E0-B4A0-892E244C8F44}" type="datetimeFigureOut">
              <a:rPr lang="pt-BR" smtClean="0"/>
              <a:pPr/>
              <a:t>03/10/2021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www.conapesc.com.br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8EEF1-3EA9-4A66-9945-D1282DA119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361333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14586-B375-483C-B7CF-B9426A26076A}" type="datetimeFigureOut">
              <a:rPr lang="pt-BR" smtClean="0"/>
              <a:pPr/>
              <a:t>03/10/2021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www.conapesc.com.br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D30D5-0380-40E6-9091-A363B04E2D4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825507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814553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3629107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5443660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7258215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9072768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10887321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12701875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14516428" algn="l" defTabSz="3629107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05" y="7070887"/>
            <a:ext cx="27543442" cy="15041880"/>
          </a:xfrm>
        </p:spPr>
        <p:txBody>
          <a:bodyPr anchor="b"/>
          <a:lstStyle>
            <a:lvl1pPr algn="ctr">
              <a:defRPr sz="2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506" y="22692839"/>
            <a:ext cx="24303038" cy="10431301"/>
          </a:xfrm>
        </p:spPr>
        <p:txBody>
          <a:bodyPr/>
          <a:lstStyle>
            <a:lvl1pPr marL="0" indent="0" algn="ctr">
              <a:buNone/>
              <a:defRPr sz="8500"/>
            </a:lvl1pPr>
            <a:lvl2pPr marL="1620169" indent="0" algn="ctr">
              <a:buNone/>
              <a:defRPr sz="7100"/>
            </a:lvl2pPr>
            <a:lvl3pPr marL="3240339" indent="0" algn="ctr">
              <a:buNone/>
              <a:defRPr sz="6400"/>
            </a:lvl3pPr>
            <a:lvl4pPr marL="4860508" indent="0" algn="ctr">
              <a:buNone/>
              <a:defRPr sz="5700"/>
            </a:lvl4pPr>
            <a:lvl5pPr marL="6480676" indent="0" algn="ctr">
              <a:buNone/>
              <a:defRPr sz="5700"/>
            </a:lvl5pPr>
            <a:lvl6pPr marL="8100846" indent="0" algn="ctr">
              <a:buNone/>
              <a:defRPr sz="5700"/>
            </a:lvl6pPr>
            <a:lvl7pPr marL="9721015" indent="0" algn="ctr">
              <a:buNone/>
              <a:defRPr sz="5700"/>
            </a:lvl7pPr>
            <a:lvl8pPr marL="11341184" indent="0" algn="ctr">
              <a:buNone/>
              <a:defRPr sz="5700"/>
            </a:lvl8pPr>
            <a:lvl9pPr marL="12961354" indent="0" algn="ctr">
              <a:buNone/>
              <a:defRPr sz="57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5F4DA-2C7D-4FBF-B59C-42A9B8755443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01550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C676-1299-4480-9722-74AF0A97E24C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9002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904" y="10771360"/>
            <a:ext cx="27948493" cy="17972243"/>
          </a:xfrm>
        </p:spPr>
        <p:txBody>
          <a:bodyPr anchor="b"/>
          <a:lstStyle>
            <a:lvl1pPr>
              <a:defRPr sz="2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904" y="28913627"/>
            <a:ext cx="27948493" cy="9451178"/>
          </a:xfrm>
        </p:spPr>
        <p:txBody>
          <a:bodyPr/>
          <a:lstStyle>
            <a:lvl1pPr marL="0" indent="0">
              <a:buNone/>
              <a:defRPr sz="8500">
                <a:solidFill>
                  <a:schemeClr val="tx1"/>
                </a:solidFill>
              </a:defRPr>
            </a:lvl1pPr>
            <a:lvl2pPr marL="162016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2pPr>
            <a:lvl3pPr marL="324033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4860508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6480676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8100846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9721015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134118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296135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E5C1-AAEF-403B-B5DF-C822C1B4B110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7670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779" y="11501437"/>
            <a:ext cx="13771722" cy="2741343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4550" y="11501437"/>
            <a:ext cx="13771722" cy="2741343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2DCA-B912-41DD-83A0-379C24538B07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3790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300297"/>
            <a:ext cx="27948493" cy="835104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2003" y="10591327"/>
            <a:ext cx="13708430" cy="5190646"/>
          </a:xfrm>
        </p:spPr>
        <p:txBody>
          <a:bodyPr anchor="b"/>
          <a:lstStyle>
            <a:lvl1pPr marL="0" indent="0">
              <a:buNone/>
              <a:defRPr sz="8500" b="1"/>
            </a:lvl1pPr>
            <a:lvl2pPr marL="1620169" indent="0">
              <a:buNone/>
              <a:defRPr sz="7100" b="1"/>
            </a:lvl2pPr>
            <a:lvl3pPr marL="3240339" indent="0">
              <a:buNone/>
              <a:defRPr sz="6400" b="1"/>
            </a:lvl3pPr>
            <a:lvl4pPr marL="4860508" indent="0">
              <a:buNone/>
              <a:defRPr sz="5700" b="1"/>
            </a:lvl4pPr>
            <a:lvl5pPr marL="6480676" indent="0">
              <a:buNone/>
              <a:defRPr sz="5700" b="1"/>
            </a:lvl5pPr>
            <a:lvl6pPr marL="8100846" indent="0">
              <a:buNone/>
              <a:defRPr sz="5700" b="1"/>
            </a:lvl6pPr>
            <a:lvl7pPr marL="9721015" indent="0">
              <a:buNone/>
              <a:defRPr sz="5700" b="1"/>
            </a:lvl7pPr>
            <a:lvl8pPr marL="11341184" indent="0">
              <a:buNone/>
              <a:defRPr sz="5700" b="1"/>
            </a:lvl8pPr>
            <a:lvl9pPr marL="12961354" indent="0">
              <a:buNone/>
              <a:defRPr sz="57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2003" y="15781973"/>
            <a:ext cx="13708430" cy="232129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4553" y="10591327"/>
            <a:ext cx="13775942" cy="5190646"/>
          </a:xfrm>
        </p:spPr>
        <p:txBody>
          <a:bodyPr anchor="b"/>
          <a:lstStyle>
            <a:lvl1pPr marL="0" indent="0">
              <a:buNone/>
              <a:defRPr sz="8500" b="1"/>
            </a:lvl1pPr>
            <a:lvl2pPr marL="1620169" indent="0">
              <a:buNone/>
              <a:defRPr sz="7100" b="1"/>
            </a:lvl2pPr>
            <a:lvl3pPr marL="3240339" indent="0">
              <a:buNone/>
              <a:defRPr sz="6400" b="1"/>
            </a:lvl3pPr>
            <a:lvl4pPr marL="4860508" indent="0">
              <a:buNone/>
              <a:defRPr sz="5700" b="1"/>
            </a:lvl4pPr>
            <a:lvl5pPr marL="6480676" indent="0">
              <a:buNone/>
              <a:defRPr sz="5700" b="1"/>
            </a:lvl5pPr>
            <a:lvl6pPr marL="8100846" indent="0">
              <a:buNone/>
              <a:defRPr sz="5700" b="1"/>
            </a:lvl6pPr>
            <a:lvl7pPr marL="9721015" indent="0">
              <a:buNone/>
              <a:defRPr sz="5700" b="1"/>
            </a:lvl7pPr>
            <a:lvl8pPr marL="11341184" indent="0">
              <a:buNone/>
              <a:defRPr sz="5700" b="1"/>
            </a:lvl8pPr>
            <a:lvl9pPr marL="12961354" indent="0">
              <a:buNone/>
              <a:defRPr sz="57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4553" y="15781973"/>
            <a:ext cx="13775942" cy="232129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9FD4-55B7-44B7-832A-365A1DCC125D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6809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89AC-61D2-409E-9044-E70B777FD6C3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8587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2B7DF-1E32-4B9D-83F4-F23986B16880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367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59"/>
            <a:ext cx="10451150" cy="10081260"/>
          </a:xfrm>
        </p:spPr>
        <p:txBody>
          <a:bodyPr anchor="b"/>
          <a:lstStyle>
            <a:lvl1pPr>
              <a:defRPr sz="1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5942" y="6220788"/>
            <a:ext cx="16404550" cy="30703837"/>
          </a:xfrm>
        </p:spPr>
        <p:txBody>
          <a:bodyPr/>
          <a:lstStyle>
            <a:lvl1pPr>
              <a:defRPr sz="11300"/>
            </a:lvl1pPr>
            <a:lvl2pPr>
              <a:defRPr sz="9900"/>
            </a:lvl2pPr>
            <a:lvl3pPr>
              <a:defRPr sz="85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20"/>
            <a:ext cx="10451150" cy="24013004"/>
          </a:xfrm>
        </p:spPr>
        <p:txBody>
          <a:bodyPr/>
          <a:lstStyle>
            <a:lvl1pPr marL="0" indent="0">
              <a:buNone/>
              <a:defRPr sz="5700"/>
            </a:lvl1pPr>
            <a:lvl2pPr marL="1620169" indent="0">
              <a:buNone/>
              <a:defRPr sz="5000"/>
            </a:lvl2pPr>
            <a:lvl3pPr marL="3240339" indent="0">
              <a:buNone/>
              <a:defRPr sz="4300"/>
            </a:lvl3pPr>
            <a:lvl4pPr marL="4860508" indent="0">
              <a:buNone/>
              <a:defRPr sz="3500"/>
            </a:lvl4pPr>
            <a:lvl5pPr marL="6480676" indent="0">
              <a:buNone/>
              <a:defRPr sz="3500"/>
            </a:lvl5pPr>
            <a:lvl6pPr marL="8100846" indent="0">
              <a:buNone/>
              <a:defRPr sz="3500"/>
            </a:lvl6pPr>
            <a:lvl7pPr marL="9721015" indent="0">
              <a:buNone/>
              <a:defRPr sz="3500"/>
            </a:lvl7pPr>
            <a:lvl8pPr marL="11341184" indent="0">
              <a:buNone/>
              <a:defRPr sz="3500"/>
            </a:lvl8pPr>
            <a:lvl9pPr marL="12961354" indent="0">
              <a:buNone/>
              <a:defRPr sz="35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8C1C-ABAF-4A5E-8C4D-889B6E2DDBD6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4670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59"/>
            <a:ext cx="10451150" cy="10081260"/>
          </a:xfrm>
        </p:spPr>
        <p:txBody>
          <a:bodyPr anchor="b"/>
          <a:lstStyle>
            <a:lvl1pPr>
              <a:defRPr sz="11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5942" y="6220788"/>
            <a:ext cx="16404550" cy="30703837"/>
          </a:xfrm>
        </p:spPr>
        <p:txBody>
          <a:bodyPr anchor="t"/>
          <a:lstStyle>
            <a:lvl1pPr marL="0" indent="0">
              <a:buNone/>
              <a:defRPr sz="11300"/>
            </a:lvl1pPr>
            <a:lvl2pPr marL="1620169" indent="0">
              <a:buNone/>
              <a:defRPr sz="9900"/>
            </a:lvl2pPr>
            <a:lvl3pPr marL="3240339" indent="0">
              <a:buNone/>
              <a:defRPr sz="8500"/>
            </a:lvl3pPr>
            <a:lvl4pPr marL="4860508" indent="0">
              <a:buNone/>
              <a:defRPr sz="7100"/>
            </a:lvl4pPr>
            <a:lvl5pPr marL="6480676" indent="0">
              <a:buNone/>
              <a:defRPr sz="7100"/>
            </a:lvl5pPr>
            <a:lvl6pPr marL="8100846" indent="0">
              <a:buNone/>
              <a:defRPr sz="7100"/>
            </a:lvl6pPr>
            <a:lvl7pPr marL="9721015" indent="0">
              <a:buNone/>
              <a:defRPr sz="7100"/>
            </a:lvl7pPr>
            <a:lvl8pPr marL="11341184" indent="0">
              <a:buNone/>
              <a:defRPr sz="7100"/>
            </a:lvl8pPr>
            <a:lvl9pPr marL="12961354" indent="0">
              <a:buNone/>
              <a:defRPr sz="71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20"/>
            <a:ext cx="10451150" cy="24013004"/>
          </a:xfrm>
        </p:spPr>
        <p:txBody>
          <a:bodyPr/>
          <a:lstStyle>
            <a:lvl1pPr marL="0" indent="0">
              <a:buNone/>
              <a:defRPr sz="5700"/>
            </a:lvl1pPr>
            <a:lvl2pPr marL="1620169" indent="0">
              <a:buNone/>
              <a:defRPr sz="5000"/>
            </a:lvl2pPr>
            <a:lvl3pPr marL="3240339" indent="0">
              <a:buNone/>
              <a:defRPr sz="4300"/>
            </a:lvl3pPr>
            <a:lvl4pPr marL="4860508" indent="0">
              <a:buNone/>
              <a:defRPr sz="3500"/>
            </a:lvl4pPr>
            <a:lvl5pPr marL="6480676" indent="0">
              <a:buNone/>
              <a:defRPr sz="3500"/>
            </a:lvl5pPr>
            <a:lvl6pPr marL="8100846" indent="0">
              <a:buNone/>
              <a:defRPr sz="3500"/>
            </a:lvl6pPr>
            <a:lvl7pPr marL="9721015" indent="0">
              <a:buNone/>
              <a:defRPr sz="3500"/>
            </a:lvl7pPr>
            <a:lvl8pPr marL="11341184" indent="0">
              <a:buNone/>
              <a:defRPr sz="3500"/>
            </a:lvl8pPr>
            <a:lvl9pPr marL="12961354" indent="0">
              <a:buNone/>
              <a:defRPr sz="35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62755-816B-4113-A63E-69AD8B9CFB8C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143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AA61-64E2-4C59-8BB5-5DBF0FD89A24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8343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9150" y="2300287"/>
            <a:ext cx="6987124" cy="366145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781" y="2300287"/>
            <a:ext cx="20556319" cy="3661458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D85F-A9B7-4509-8C38-12106F1BD998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638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779" y="2300297"/>
            <a:ext cx="27948493" cy="8351047"/>
          </a:xfrm>
          <a:prstGeom prst="rect">
            <a:avLst/>
          </a:prstGeom>
        </p:spPr>
        <p:txBody>
          <a:bodyPr vert="horz" lIns="99761" tIns="49881" rIns="99761" bIns="49881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779" y="11501437"/>
            <a:ext cx="27948493" cy="27413430"/>
          </a:xfrm>
          <a:prstGeom prst="rect">
            <a:avLst/>
          </a:prstGeom>
        </p:spPr>
        <p:txBody>
          <a:bodyPr vert="horz" lIns="99761" tIns="49881" rIns="99761" bIns="49881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779" y="40045015"/>
            <a:ext cx="7290911" cy="2300287"/>
          </a:xfrm>
          <a:prstGeom prst="rect">
            <a:avLst/>
          </a:prstGeom>
        </p:spPr>
        <p:txBody>
          <a:bodyPr vert="horz" lIns="99761" tIns="49881" rIns="99761" bIns="49881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F9290-FAFD-4F36-B4B7-5C92705395F8}" type="datetime1">
              <a:rPr lang="pt-BR" smtClean="0"/>
              <a:pPr/>
              <a:t>03/10/2021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3842" y="40045015"/>
            <a:ext cx="10936367" cy="2300287"/>
          </a:xfrm>
          <a:prstGeom prst="rect">
            <a:avLst/>
          </a:prstGeom>
        </p:spPr>
        <p:txBody>
          <a:bodyPr vert="horz" lIns="99761" tIns="49881" rIns="99761" bIns="49881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5361" y="40045015"/>
            <a:ext cx="7290911" cy="2300287"/>
          </a:xfrm>
          <a:prstGeom prst="rect">
            <a:avLst/>
          </a:prstGeom>
        </p:spPr>
        <p:txBody>
          <a:bodyPr vert="horz" lIns="99761" tIns="49881" rIns="99761" bIns="49881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9C87A-24A6-4250-9931-9342B378CF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5919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3240339" rtl="0" eaLnBrk="1" latinLnBrk="0" hangingPunct="1">
        <a:lnSpc>
          <a:spcPct val="90000"/>
        </a:lnSpc>
        <a:spcBef>
          <a:spcPct val="0"/>
        </a:spcBef>
        <a:buNone/>
        <a:defRPr sz="1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085" indent="-810085" algn="l" defTabSz="3240339" rtl="0" eaLnBrk="1" latinLnBrk="0" hangingPunct="1">
        <a:lnSpc>
          <a:spcPct val="90000"/>
        </a:lnSpc>
        <a:spcBef>
          <a:spcPts val="3544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254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050423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3pPr>
      <a:lvl4pPr marL="5670593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7290761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910930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10531100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51269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3771438" indent="-810085" algn="l" defTabSz="3240339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620169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3240339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860508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676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100846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721015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341184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1354" algn="l" defTabSz="324033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 rot="10800000" flipV="1">
            <a:off x="-21028522" y="-88577"/>
            <a:ext cx="176487407" cy="119334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11099978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761" tIns="49881" rIns="99761" bIns="49881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10935" y="4131534"/>
            <a:ext cx="30440786" cy="1236016"/>
          </a:xfrm>
        </p:spPr>
        <p:txBody>
          <a:bodyPr>
            <a:noAutofit/>
          </a:bodyPr>
          <a:lstStyle/>
          <a:p>
            <a:r>
              <a:rPr lang="pt-BR" sz="6000" b="1" dirty="0" smtClean="0">
                <a:latin typeface="Times New Roman" pitchFamily="18" charset="0"/>
                <a:cs typeface="Times New Roman" pitchFamily="18" charset="0"/>
              </a:rPr>
              <a:t>TÍTULO DO TRABALHO</a:t>
            </a:r>
            <a:endParaRPr lang="pt-BR" sz="8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9809" y="5849405"/>
            <a:ext cx="24303038" cy="2419983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Autor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pt-BR" sz="4000" dirty="0" err="1">
                <a:latin typeface="Times New Roman" pitchFamily="18" charset="0"/>
                <a:cs typeface="Times New Roman" pitchFamily="18" charset="0"/>
              </a:rPr>
              <a:t>Co-autor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pt-BR" sz="4000" dirty="0" smtClean="0">
                <a:latin typeface="Times New Roman" pitchFamily="18" charset="0"/>
                <a:cs typeface="Times New Roman" pitchFamily="18" charset="0"/>
              </a:rPr>
              <a:t>Orientador</a:t>
            </a:r>
            <a:r>
              <a:rPr lang="pt-BR" sz="4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pt-BR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Instituição/e-mail; 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Instituição/e-mail; 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Instituição/e-mail; </a:t>
            </a:r>
            <a:r>
              <a:rPr lang="pt-BR" sz="40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4000" dirty="0">
                <a:latin typeface="Times New Roman" pitchFamily="18" charset="0"/>
                <a:cs typeface="Times New Roman" pitchFamily="18" charset="0"/>
              </a:rPr>
              <a:t>Instituição/e-mail</a:t>
            </a:r>
            <a:r>
              <a:rPr lang="pt-BR" sz="4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pt-B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 Box 3646"/>
          <p:cNvSpPr txBox="1">
            <a:spLocks noChangeArrowheads="1"/>
          </p:cNvSpPr>
          <p:nvPr/>
        </p:nvSpPr>
        <p:spPr bwMode="auto">
          <a:xfrm>
            <a:off x="1201197" y="10851798"/>
            <a:ext cx="9359960" cy="194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047" tIns="50024" rIns="100047" bIns="50024">
            <a:spAutoFit/>
          </a:bodyPr>
          <a:lstStyle/>
          <a:p>
            <a:pPr indent="962025" algn="just"/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Os trabalhos deverão ser enviados somente no prazo destinado a submissão </a:t>
            </a:r>
            <a:r>
              <a:rPr lang="pt-BR" sz="3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 09 de Setembro a 27 de Outubro de 2021 </a:t>
            </a: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 serão analisados por 02 avaliadores.</a:t>
            </a:r>
          </a:p>
          <a:p>
            <a:pPr marL="1071563" algn="just"/>
            <a:endParaRPr lang="pt-BR" sz="3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Text Box 3661"/>
          <p:cNvSpPr txBox="1">
            <a:spLocks noChangeArrowheads="1"/>
          </p:cNvSpPr>
          <p:nvPr/>
        </p:nvSpPr>
        <p:spPr bwMode="auto">
          <a:xfrm>
            <a:off x="11521505" y="10732388"/>
            <a:ext cx="9360000" cy="242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1451" tIns="55722" rIns="111451" bIns="55722">
            <a:spAutoFit/>
          </a:bodyPr>
          <a:lstStyle/>
          <a:p>
            <a:pPr indent="1071563" algn="just" defTabSz="755169">
              <a:spcBef>
                <a:spcPct val="50000"/>
              </a:spcBef>
            </a:pP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 projeto gráfico é de responsabilidade do autor;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1) </a:t>
            </a: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utilizar o mínimo de texto e o máximo de figuras, tabelas, quadros possíveis para ilustrar;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2) </a:t>
            </a: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organizar as informações de maneira que a ideia central seja facilmente entendida;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1521505" y="9364236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RESULTADOS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21962665" y="30372834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AGRADECIMENTOS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1967165" y="33135039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algn="ctr"/>
            <a:r>
              <a:rPr lang="pt-BR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REFERÊNCIAS</a:t>
            </a:r>
            <a:endParaRPr lang="pt-BR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21967166" y="34533748"/>
            <a:ext cx="9360000" cy="133747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just"/>
            <a:r>
              <a:rPr lang="pt-BR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ABNT NBR 6023. </a:t>
            </a:r>
            <a:r>
              <a:rPr lang="pt-BR" sz="20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 pôster deverá conter</a:t>
            </a:r>
            <a:r>
              <a:rPr lang="pt-BR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no máximo 10 referências. 1ª Edição. Editora. 2018.</a:t>
            </a:r>
          </a:p>
          <a:p>
            <a:pPr algn="just"/>
            <a:endParaRPr lang="pt-BR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21964067" y="23172516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CONCLUSÃO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224361" y="17285116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METODOLOGIA</a:t>
            </a:r>
          </a:p>
        </p:txBody>
      </p:sp>
      <p:sp>
        <p:nvSpPr>
          <p:cNvPr id="27" name="Text Box 3661"/>
          <p:cNvSpPr txBox="1">
            <a:spLocks noChangeArrowheads="1"/>
          </p:cNvSpPr>
          <p:nvPr/>
        </p:nvSpPr>
        <p:spPr bwMode="auto">
          <a:xfrm>
            <a:off x="1224361" y="18941300"/>
            <a:ext cx="9360000" cy="574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1451" tIns="55722" rIns="111451" bIns="55722">
            <a:spAutoFit/>
          </a:bodyPr>
          <a:lstStyle/>
          <a:p>
            <a:pPr indent="977900" algn="just" defTabSz="755169">
              <a:spcBef>
                <a:spcPct val="50000"/>
              </a:spcBef>
            </a:pPr>
            <a:endParaRPr lang="pt-BR" sz="3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21818649" y="21461580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" name="Text Box 3661"/>
          <p:cNvSpPr txBox="1">
            <a:spLocks noChangeArrowheads="1"/>
          </p:cNvSpPr>
          <p:nvPr/>
        </p:nvSpPr>
        <p:spPr bwMode="auto">
          <a:xfrm>
            <a:off x="21818649" y="9374809"/>
            <a:ext cx="9360000" cy="1959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1451" tIns="55722" rIns="111451" bIns="55722">
            <a:spAutoFit/>
          </a:bodyPr>
          <a:lstStyle/>
          <a:p>
            <a:pPr indent="819150" algn="just" defTabSz="755169">
              <a:spcBef>
                <a:spcPts val="0"/>
              </a:spcBef>
            </a:pPr>
            <a: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Recomenda-se cuidado na utilização de ilustrações, figuras e tabelas quanto a escolha de cores, resolução de imagens, plano de fundo, entre outros.</a:t>
            </a:r>
            <a:br>
              <a:rPr lang="pt-BR" sz="3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pt-BR" sz="300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;</a:t>
            </a:r>
            <a:endParaRPr lang="pt-BR" sz="3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1224361" y="21965636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1 -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1746641" y="13774627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4 -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4" name="Retângulo 33"/>
          <p:cNvSpPr/>
          <p:nvPr/>
        </p:nvSpPr>
        <p:spPr>
          <a:xfrm>
            <a:off x="1224361" y="22397684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11521505" y="14404796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21746641" y="14260780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7" name="Retângulo 36"/>
          <p:cNvSpPr/>
          <p:nvPr/>
        </p:nvSpPr>
        <p:spPr>
          <a:xfrm>
            <a:off x="11521505" y="23405796"/>
            <a:ext cx="9360000" cy="7128792"/>
          </a:xfrm>
          <a:prstGeom prst="rect">
            <a:avLst/>
          </a:prstGeom>
          <a:solidFill>
            <a:srgbClr val="79B2C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Figuras com </a:t>
            </a:r>
          </a:p>
          <a:p>
            <a:pPr algn="ctr"/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26 cm de largura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521505" y="13900740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2 -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11673905" y="22991651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Figura 3 -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Gráfico ou figura.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11449497" y="30606596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1152353" y="29598484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11521505" y="21605596"/>
            <a:ext cx="9360000" cy="414145"/>
          </a:xfrm>
          <a:prstGeom prst="rect">
            <a:avLst/>
          </a:prstGeom>
          <a:noFill/>
        </p:spPr>
        <p:txBody>
          <a:bodyPr wrap="square" lIns="105341" tIns="52670" rIns="105341" bIns="52670" rtlCol="0">
            <a:spAutoFit/>
          </a:bodyPr>
          <a:lstStyle/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: Elaborado pelo autor. Tamanho  20</a:t>
            </a:r>
            <a:r>
              <a:rPr lang="pt-BR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1182369" y="9372257"/>
            <a:ext cx="9360000" cy="1080000"/>
          </a:xfrm>
          <a:prstGeom prst="rect">
            <a:avLst/>
          </a:prstGeom>
          <a:solidFill>
            <a:srgbClr val="79B2C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5341" tIns="52670" rIns="105341" bIns="52670" rtlCol="0" anchor="ctr"/>
          <a:lstStyle/>
          <a:p>
            <a:pPr marL="0" lvl="1" algn="ctr"/>
            <a:r>
              <a:rPr lang="pt-B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INTRODUÇÃO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FA0CC317-BE0C-468D-AD00-EAEE7E6E5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1152353" y="8561225"/>
            <a:ext cx="29954288" cy="19885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4EE9B052-CA23-444E-8D40-F37A5CC70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4361" y="324125"/>
            <a:ext cx="4762500" cy="4972050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D8B7781E-1417-45E1-AB9E-44E6597EC7E7}"/>
              </a:ext>
            </a:extLst>
          </p:cNvPr>
          <p:cNvSpPr txBox="1"/>
          <p:nvPr/>
        </p:nvSpPr>
        <p:spPr>
          <a:xfrm>
            <a:off x="5612525" y="1221392"/>
            <a:ext cx="191230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Faculdade de Educação, Ciências e Letras de Iguatu – FECLI</a:t>
            </a:r>
          </a:p>
          <a:p>
            <a:pPr algn="ctr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do Curso de Licenciatura </a:t>
            </a:r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Física</a:t>
            </a:r>
          </a:p>
          <a:p>
            <a:pPr algn="ctr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Mostra Científica de </a:t>
            </a:r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Iguatu – Edição 2021</a:t>
            </a:r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6D7CE05-C547-4F3B-BDB8-764529B9D7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17477" y="382024"/>
            <a:ext cx="5956547" cy="4914152"/>
          </a:xfrm>
          <a:prstGeom prst="rect">
            <a:avLst/>
          </a:prstGeom>
        </p:spPr>
      </p:pic>
      <p:pic>
        <p:nvPicPr>
          <p:cNvPr id="44" name="Imagem 43"/>
          <p:cNvPicPr/>
          <p:nvPr/>
        </p:nvPicPr>
        <p:blipFill>
          <a:blip r:embed="rId5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536192" y="38880288"/>
            <a:ext cx="23993856" cy="3840480"/>
          </a:xfrm>
          <a:prstGeom prst="rect">
            <a:avLst/>
          </a:prstGeom>
        </p:spPr>
      </p:pic>
      <p:pic>
        <p:nvPicPr>
          <p:cNvPr id="45" name="Imagem 44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603200" y="39355776"/>
            <a:ext cx="5705856" cy="340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96512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</TotalTime>
  <Words>194</Words>
  <Application>Microsoft Office PowerPoint</Application>
  <PresentationFormat>Personalizar</PresentationFormat>
  <Paragraphs>32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TÍTULO DO TRABALHO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Mykaell</dc:creator>
  <cp:lastModifiedBy>LEONARDO</cp:lastModifiedBy>
  <cp:revision>74</cp:revision>
  <dcterms:created xsi:type="dcterms:W3CDTF">2017-05-24T15:19:09Z</dcterms:created>
  <dcterms:modified xsi:type="dcterms:W3CDTF">2021-10-03T13:33:06Z</dcterms:modified>
</cp:coreProperties>
</file>