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1pPr>
    <a:lvl2pPr marL="1814553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2pPr>
    <a:lvl3pPr marL="3629107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3pPr>
    <a:lvl4pPr marL="5443660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4pPr>
    <a:lvl5pPr marL="7258215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5pPr>
    <a:lvl6pPr marL="9072768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6pPr>
    <a:lvl7pPr marL="10887321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7pPr>
    <a:lvl8pPr marL="12701875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8pPr>
    <a:lvl9pPr marL="14516428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607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9B2C2"/>
    <a:srgbClr val="AEE0E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30" d="100"/>
          <a:sy n="30" d="100"/>
        </p:scale>
        <p:origin x="-420" y="-108"/>
      </p:cViewPr>
      <p:guideLst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4E9C1-C526-45E0-B4A0-892E244C8F44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www.conapesc.com.br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8EEF1-3EA9-4A66-9945-D1282DA119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361333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14586-B375-483C-B7CF-B9426A26076A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www.conapesc.com.br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D30D5-0380-40E6-9091-A363B04E2D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825507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1pPr>
    <a:lvl2pPr marL="1814553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2pPr>
    <a:lvl3pPr marL="3629107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3pPr>
    <a:lvl4pPr marL="5443660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4pPr>
    <a:lvl5pPr marL="7258215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5pPr>
    <a:lvl6pPr marL="9072768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6pPr>
    <a:lvl7pPr marL="10887321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7pPr>
    <a:lvl8pPr marL="12701875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8pPr>
    <a:lvl9pPr marL="14516428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305" y="7070887"/>
            <a:ext cx="27543442" cy="15041880"/>
          </a:xfrm>
        </p:spPr>
        <p:txBody>
          <a:bodyPr anchor="b"/>
          <a:lstStyle>
            <a:lvl1pPr algn="ctr">
              <a:defRPr sz="213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506" y="22692839"/>
            <a:ext cx="24303038" cy="10431301"/>
          </a:xfrm>
        </p:spPr>
        <p:txBody>
          <a:bodyPr/>
          <a:lstStyle>
            <a:lvl1pPr marL="0" indent="0" algn="ctr">
              <a:buNone/>
              <a:defRPr sz="8500"/>
            </a:lvl1pPr>
            <a:lvl2pPr marL="1620169" indent="0" algn="ctr">
              <a:buNone/>
              <a:defRPr sz="7100"/>
            </a:lvl2pPr>
            <a:lvl3pPr marL="3240339" indent="0" algn="ctr">
              <a:buNone/>
              <a:defRPr sz="6400"/>
            </a:lvl3pPr>
            <a:lvl4pPr marL="4860508" indent="0" algn="ctr">
              <a:buNone/>
              <a:defRPr sz="5700"/>
            </a:lvl4pPr>
            <a:lvl5pPr marL="6480676" indent="0" algn="ctr">
              <a:buNone/>
              <a:defRPr sz="5700"/>
            </a:lvl5pPr>
            <a:lvl6pPr marL="8100846" indent="0" algn="ctr">
              <a:buNone/>
              <a:defRPr sz="5700"/>
            </a:lvl6pPr>
            <a:lvl7pPr marL="9721015" indent="0" algn="ctr">
              <a:buNone/>
              <a:defRPr sz="5700"/>
            </a:lvl7pPr>
            <a:lvl8pPr marL="11341184" indent="0" algn="ctr">
              <a:buNone/>
              <a:defRPr sz="5700"/>
            </a:lvl8pPr>
            <a:lvl9pPr marL="12961354" indent="0" algn="ctr">
              <a:buNone/>
              <a:defRPr sz="57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5F4DA-2C7D-4FBF-B59C-42A9B8755443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01550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C676-1299-4480-9722-74AF0A97E24C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90027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904" y="10771360"/>
            <a:ext cx="27948493" cy="17972243"/>
          </a:xfrm>
        </p:spPr>
        <p:txBody>
          <a:bodyPr anchor="b"/>
          <a:lstStyle>
            <a:lvl1pPr>
              <a:defRPr sz="213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904" y="28913627"/>
            <a:ext cx="27948493" cy="9451178"/>
          </a:xfrm>
        </p:spPr>
        <p:txBody>
          <a:bodyPr/>
          <a:lstStyle>
            <a:lvl1pPr marL="0" indent="0">
              <a:buNone/>
              <a:defRPr sz="8500">
                <a:solidFill>
                  <a:schemeClr val="tx1"/>
                </a:solidFill>
              </a:defRPr>
            </a:lvl1pPr>
            <a:lvl2pPr marL="162016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2pPr>
            <a:lvl3pPr marL="324033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3pPr>
            <a:lvl4pPr marL="4860508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4pPr>
            <a:lvl5pPr marL="6480676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5pPr>
            <a:lvl6pPr marL="8100846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6pPr>
            <a:lvl7pPr marL="9721015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7pPr>
            <a:lvl8pPr marL="1134118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8pPr>
            <a:lvl9pPr marL="1296135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E5C1-AAEF-403B-B5DF-C822C1B4B110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76705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779" y="11501437"/>
            <a:ext cx="13771722" cy="2741343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4550" y="11501437"/>
            <a:ext cx="13771722" cy="2741343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2DCA-B912-41DD-83A0-379C24538B07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37902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300297"/>
            <a:ext cx="27948493" cy="835104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2003" y="10591327"/>
            <a:ext cx="13708430" cy="5190646"/>
          </a:xfrm>
        </p:spPr>
        <p:txBody>
          <a:bodyPr anchor="b"/>
          <a:lstStyle>
            <a:lvl1pPr marL="0" indent="0">
              <a:buNone/>
              <a:defRPr sz="8500" b="1"/>
            </a:lvl1pPr>
            <a:lvl2pPr marL="1620169" indent="0">
              <a:buNone/>
              <a:defRPr sz="7100" b="1"/>
            </a:lvl2pPr>
            <a:lvl3pPr marL="3240339" indent="0">
              <a:buNone/>
              <a:defRPr sz="6400" b="1"/>
            </a:lvl3pPr>
            <a:lvl4pPr marL="4860508" indent="0">
              <a:buNone/>
              <a:defRPr sz="5700" b="1"/>
            </a:lvl4pPr>
            <a:lvl5pPr marL="6480676" indent="0">
              <a:buNone/>
              <a:defRPr sz="5700" b="1"/>
            </a:lvl5pPr>
            <a:lvl6pPr marL="8100846" indent="0">
              <a:buNone/>
              <a:defRPr sz="5700" b="1"/>
            </a:lvl6pPr>
            <a:lvl7pPr marL="9721015" indent="0">
              <a:buNone/>
              <a:defRPr sz="5700" b="1"/>
            </a:lvl7pPr>
            <a:lvl8pPr marL="11341184" indent="0">
              <a:buNone/>
              <a:defRPr sz="5700" b="1"/>
            </a:lvl8pPr>
            <a:lvl9pPr marL="12961354" indent="0">
              <a:buNone/>
              <a:defRPr sz="57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2003" y="15781973"/>
            <a:ext cx="13708430" cy="2321290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4553" y="10591327"/>
            <a:ext cx="13775942" cy="5190646"/>
          </a:xfrm>
        </p:spPr>
        <p:txBody>
          <a:bodyPr anchor="b"/>
          <a:lstStyle>
            <a:lvl1pPr marL="0" indent="0">
              <a:buNone/>
              <a:defRPr sz="8500" b="1"/>
            </a:lvl1pPr>
            <a:lvl2pPr marL="1620169" indent="0">
              <a:buNone/>
              <a:defRPr sz="7100" b="1"/>
            </a:lvl2pPr>
            <a:lvl3pPr marL="3240339" indent="0">
              <a:buNone/>
              <a:defRPr sz="6400" b="1"/>
            </a:lvl3pPr>
            <a:lvl4pPr marL="4860508" indent="0">
              <a:buNone/>
              <a:defRPr sz="5700" b="1"/>
            </a:lvl4pPr>
            <a:lvl5pPr marL="6480676" indent="0">
              <a:buNone/>
              <a:defRPr sz="5700" b="1"/>
            </a:lvl5pPr>
            <a:lvl6pPr marL="8100846" indent="0">
              <a:buNone/>
              <a:defRPr sz="5700" b="1"/>
            </a:lvl6pPr>
            <a:lvl7pPr marL="9721015" indent="0">
              <a:buNone/>
              <a:defRPr sz="5700" b="1"/>
            </a:lvl7pPr>
            <a:lvl8pPr marL="11341184" indent="0">
              <a:buNone/>
              <a:defRPr sz="5700" b="1"/>
            </a:lvl8pPr>
            <a:lvl9pPr marL="12961354" indent="0">
              <a:buNone/>
              <a:defRPr sz="57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4553" y="15781973"/>
            <a:ext cx="13775942" cy="2321290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9FD4-55B7-44B7-832A-365A1DCC125D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768091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89AC-61D2-409E-9044-E70B777FD6C3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8587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2B7DF-1E32-4B9D-83F4-F23986B16880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367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880359"/>
            <a:ext cx="10451150" cy="10081260"/>
          </a:xfrm>
        </p:spPr>
        <p:txBody>
          <a:bodyPr anchor="b"/>
          <a:lstStyle>
            <a:lvl1pPr>
              <a:defRPr sz="113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5942" y="6220788"/>
            <a:ext cx="16404550" cy="30703837"/>
          </a:xfrm>
        </p:spPr>
        <p:txBody>
          <a:bodyPr/>
          <a:lstStyle>
            <a:lvl1pPr>
              <a:defRPr sz="11300"/>
            </a:lvl1pPr>
            <a:lvl2pPr>
              <a:defRPr sz="9900"/>
            </a:lvl2pPr>
            <a:lvl3pPr>
              <a:defRPr sz="8500"/>
            </a:lvl3pPr>
            <a:lvl4pPr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999" y="12961620"/>
            <a:ext cx="10451150" cy="24013004"/>
          </a:xfrm>
        </p:spPr>
        <p:txBody>
          <a:bodyPr/>
          <a:lstStyle>
            <a:lvl1pPr marL="0" indent="0">
              <a:buNone/>
              <a:defRPr sz="5700"/>
            </a:lvl1pPr>
            <a:lvl2pPr marL="1620169" indent="0">
              <a:buNone/>
              <a:defRPr sz="5000"/>
            </a:lvl2pPr>
            <a:lvl3pPr marL="3240339" indent="0">
              <a:buNone/>
              <a:defRPr sz="4300"/>
            </a:lvl3pPr>
            <a:lvl4pPr marL="4860508" indent="0">
              <a:buNone/>
              <a:defRPr sz="3500"/>
            </a:lvl4pPr>
            <a:lvl5pPr marL="6480676" indent="0">
              <a:buNone/>
              <a:defRPr sz="3500"/>
            </a:lvl5pPr>
            <a:lvl6pPr marL="8100846" indent="0">
              <a:buNone/>
              <a:defRPr sz="3500"/>
            </a:lvl6pPr>
            <a:lvl7pPr marL="9721015" indent="0">
              <a:buNone/>
              <a:defRPr sz="3500"/>
            </a:lvl7pPr>
            <a:lvl8pPr marL="11341184" indent="0">
              <a:buNone/>
              <a:defRPr sz="3500"/>
            </a:lvl8pPr>
            <a:lvl9pPr marL="12961354" indent="0">
              <a:buNone/>
              <a:defRPr sz="35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8C1C-ABAF-4A5E-8C4D-889B6E2DDBD6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4670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880359"/>
            <a:ext cx="10451150" cy="10081260"/>
          </a:xfrm>
        </p:spPr>
        <p:txBody>
          <a:bodyPr anchor="b"/>
          <a:lstStyle>
            <a:lvl1pPr>
              <a:defRPr sz="113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5942" y="6220788"/>
            <a:ext cx="16404550" cy="30703837"/>
          </a:xfrm>
        </p:spPr>
        <p:txBody>
          <a:bodyPr anchor="t"/>
          <a:lstStyle>
            <a:lvl1pPr marL="0" indent="0">
              <a:buNone/>
              <a:defRPr sz="11300"/>
            </a:lvl1pPr>
            <a:lvl2pPr marL="1620169" indent="0">
              <a:buNone/>
              <a:defRPr sz="9900"/>
            </a:lvl2pPr>
            <a:lvl3pPr marL="3240339" indent="0">
              <a:buNone/>
              <a:defRPr sz="8500"/>
            </a:lvl3pPr>
            <a:lvl4pPr marL="4860508" indent="0">
              <a:buNone/>
              <a:defRPr sz="7100"/>
            </a:lvl4pPr>
            <a:lvl5pPr marL="6480676" indent="0">
              <a:buNone/>
              <a:defRPr sz="7100"/>
            </a:lvl5pPr>
            <a:lvl6pPr marL="8100846" indent="0">
              <a:buNone/>
              <a:defRPr sz="7100"/>
            </a:lvl6pPr>
            <a:lvl7pPr marL="9721015" indent="0">
              <a:buNone/>
              <a:defRPr sz="7100"/>
            </a:lvl7pPr>
            <a:lvl8pPr marL="11341184" indent="0">
              <a:buNone/>
              <a:defRPr sz="7100"/>
            </a:lvl8pPr>
            <a:lvl9pPr marL="12961354" indent="0">
              <a:buNone/>
              <a:defRPr sz="71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999" y="12961620"/>
            <a:ext cx="10451150" cy="24013004"/>
          </a:xfrm>
        </p:spPr>
        <p:txBody>
          <a:bodyPr/>
          <a:lstStyle>
            <a:lvl1pPr marL="0" indent="0">
              <a:buNone/>
              <a:defRPr sz="5700"/>
            </a:lvl1pPr>
            <a:lvl2pPr marL="1620169" indent="0">
              <a:buNone/>
              <a:defRPr sz="5000"/>
            </a:lvl2pPr>
            <a:lvl3pPr marL="3240339" indent="0">
              <a:buNone/>
              <a:defRPr sz="4300"/>
            </a:lvl3pPr>
            <a:lvl4pPr marL="4860508" indent="0">
              <a:buNone/>
              <a:defRPr sz="3500"/>
            </a:lvl4pPr>
            <a:lvl5pPr marL="6480676" indent="0">
              <a:buNone/>
              <a:defRPr sz="3500"/>
            </a:lvl5pPr>
            <a:lvl6pPr marL="8100846" indent="0">
              <a:buNone/>
              <a:defRPr sz="3500"/>
            </a:lvl6pPr>
            <a:lvl7pPr marL="9721015" indent="0">
              <a:buNone/>
              <a:defRPr sz="3500"/>
            </a:lvl7pPr>
            <a:lvl8pPr marL="11341184" indent="0">
              <a:buNone/>
              <a:defRPr sz="3500"/>
            </a:lvl8pPr>
            <a:lvl9pPr marL="12961354" indent="0">
              <a:buNone/>
              <a:defRPr sz="35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62755-816B-4113-A63E-69AD8B9CFB8C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1432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AA61-64E2-4C59-8BB5-5DBF0FD89A24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83433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9150" y="2300287"/>
            <a:ext cx="6987124" cy="3661458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781" y="2300287"/>
            <a:ext cx="20556319" cy="3661458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D85F-A9B7-4509-8C38-12106F1BD998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6389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779" y="2300297"/>
            <a:ext cx="27948493" cy="8351047"/>
          </a:xfrm>
          <a:prstGeom prst="rect">
            <a:avLst/>
          </a:prstGeom>
        </p:spPr>
        <p:txBody>
          <a:bodyPr vert="horz" lIns="99761" tIns="49881" rIns="99761" bIns="49881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779" y="11501437"/>
            <a:ext cx="27948493" cy="27413430"/>
          </a:xfrm>
          <a:prstGeom prst="rect">
            <a:avLst/>
          </a:prstGeom>
        </p:spPr>
        <p:txBody>
          <a:bodyPr vert="horz" lIns="99761" tIns="49881" rIns="99761" bIns="49881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779" y="40045015"/>
            <a:ext cx="7290911" cy="2300287"/>
          </a:xfrm>
          <a:prstGeom prst="rect">
            <a:avLst/>
          </a:prstGeom>
        </p:spPr>
        <p:txBody>
          <a:bodyPr vert="horz" lIns="99761" tIns="49881" rIns="99761" bIns="49881" rtlCol="0" anchor="ctr"/>
          <a:lstStyle>
            <a:lvl1pPr algn="l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F9290-FAFD-4F36-B4B7-5C92705395F8}" type="datetime1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3842" y="40045015"/>
            <a:ext cx="10936367" cy="2300287"/>
          </a:xfrm>
          <a:prstGeom prst="rect">
            <a:avLst/>
          </a:prstGeom>
        </p:spPr>
        <p:txBody>
          <a:bodyPr vert="horz" lIns="99761" tIns="49881" rIns="99761" bIns="49881" rtlCol="0" anchor="ctr"/>
          <a:lstStyle>
            <a:lvl1pPr algn="ct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5361" y="40045015"/>
            <a:ext cx="7290911" cy="2300287"/>
          </a:xfrm>
          <a:prstGeom prst="rect">
            <a:avLst/>
          </a:prstGeom>
        </p:spPr>
        <p:txBody>
          <a:bodyPr vert="horz" lIns="99761" tIns="49881" rIns="99761" bIns="49881" rtlCol="0" anchor="ctr"/>
          <a:lstStyle>
            <a:lvl1pPr algn="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5919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3240339" rtl="0" eaLnBrk="1" latinLnBrk="0" hangingPunct="1">
        <a:lnSpc>
          <a:spcPct val="90000"/>
        </a:lnSpc>
        <a:spcBef>
          <a:spcPct val="0"/>
        </a:spcBef>
        <a:buNone/>
        <a:defRPr sz="1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085" indent="-810085" algn="l" defTabSz="3240339" rtl="0" eaLnBrk="1" latinLnBrk="0" hangingPunct="1">
        <a:lnSpc>
          <a:spcPct val="90000"/>
        </a:lnSpc>
        <a:spcBef>
          <a:spcPts val="3544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430254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050423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100" kern="1200">
          <a:solidFill>
            <a:schemeClr val="tx1"/>
          </a:solidFill>
          <a:latin typeface="+mn-lt"/>
          <a:ea typeface="+mn-ea"/>
          <a:cs typeface="+mn-cs"/>
        </a:defRPr>
      </a:lvl3pPr>
      <a:lvl4pPr marL="5670593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7290761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8910930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marL="10531100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51269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3771438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620169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3240339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860508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676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8100846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marL="9721015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11341184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1354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 rot="10800000" flipV="1">
            <a:off x="-21028522" y="-88577"/>
            <a:ext cx="176487407" cy="119334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11099978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761" tIns="49881" rIns="99761" bIns="49881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10935" y="4131534"/>
            <a:ext cx="30440786" cy="1236016"/>
          </a:xfrm>
        </p:spPr>
        <p:txBody>
          <a:bodyPr>
            <a:noAutofit/>
          </a:bodyPr>
          <a:lstStyle/>
          <a:p>
            <a:r>
              <a:rPr lang="pt-BR" sz="6000" b="1" dirty="0">
                <a:latin typeface="Times New Roman" pitchFamily="18" charset="0"/>
                <a:cs typeface="Times New Roman" pitchFamily="18" charset="0"/>
              </a:rPr>
              <a:t>TÍTULO DO TRABALHO</a:t>
            </a:r>
            <a:endParaRPr lang="pt-BR" sz="8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79809" y="5849405"/>
            <a:ext cx="24303038" cy="2419983"/>
          </a:xfrm>
        </p:spPr>
        <p:txBody>
          <a:bodyPr>
            <a:normAutofit/>
          </a:bodyPr>
          <a:lstStyle/>
          <a:p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Autor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pt-BR" sz="4000" dirty="0" err="1">
                <a:latin typeface="Times New Roman" pitchFamily="18" charset="0"/>
                <a:cs typeface="Times New Roman" pitchFamily="18" charset="0"/>
              </a:rPr>
              <a:t>Co-autor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pt-BR" sz="4000" dirty="0" err="1">
                <a:latin typeface="Times New Roman" pitchFamily="18" charset="0"/>
                <a:cs typeface="Times New Roman" pitchFamily="18" charset="0"/>
              </a:rPr>
              <a:t>Co-autor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; Orientador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4</a:t>
            </a:r>
            <a:endParaRPr lang="pt-BR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Instituição/e-mail; 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Instituição/e-mail; 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Instituição/e-mail; 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Instituição/e-mail</a:t>
            </a:r>
            <a:r>
              <a:rPr lang="pt-BR" sz="40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pt-B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 Box 3646"/>
          <p:cNvSpPr txBox="1">
            <a:spLocks noChangeArrowheads="1"/>
          </p:cNvSpPr>
          <p:nvPr/>
        </p:nvSpPr>
        <p:spPr bwMode="auto">
          <a:xfrm>
            <a:off x="1201197" y="10851798"/>
            <a:ext cx="9359960" cy="1947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0047" tIns="50024" rIns="100047" bIns="50024">
            <a:spAutoFit/>
          </a:bodyPr>
          <a:lstStyle/>
          <a:p>
            <a:pPr indent="962025" algn="just"/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Os trabalhos deverão ser enviados somente no prazo destinado a submissão (</a:t>
            </a:r>
            <a:r>
              <a:rPr lang="pt-BR" sz="3000" dirty="0">
                <a:latin typeface="Times New Roman" pitchFamily="18" charset="0"/>
                <a:cs typeface="Times New Roman" pitchFamily="18" charset="0"/>
              </a:rPr>
              <a:t>10/07/18 a 08/08/18</a:t>
            </a: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 e serão analisados por 1 avaliadores.</a:t>
            </a:r>
          </a:p>
          <a:p>
            <a:pPr marL="1071563" algn="just"/>
            <a:endParaRPr lang="pt-BR" sz="3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9" name="Text Box 3661"/>
          <p:cNvSpPr txBox="1">
            <a:spLocks noChangeArrowheads="1"/>
          </p:cNvSpPr>
          <p:nvPr/>
        </p:nvSpPr>
        <p:spPr bwMode="auto">
          <a:xfrm>
            <a:off x="21890657" y="31668978"/>
            <a:ext cx="9360000" cy="574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1451" tIns="55722" rIns="111451" bIns="55722">
            <a:spAutoFit/>
          </a:bodyPr>
          <a:lstStyle/>
          <a:p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UECE – FECLI.</a:t>
            </a:r>
          </a:p>
        </p:txBody>
      </p:sp>
      <p:sp>
        <p:nvSpPr>
          <p:cNvPr id="20" name="Text Box 3661"/>
          <p:cNvSpPr txBox="1">
            <a:spLocks noChangeArrowheads="1"/>
          </p:cNvSpPr>
          <p:nvPr/>
        </p:nvSpPr>
        <p:spPr bwMode="auto">
          <a:xfrm>
            <a:off x="11521505" y="10732388"/>
            <a:ext cx="9360000" cy="2420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1451" tIns="55722" rIns="111451" bIns="55722">
            <a:spAutoFit/>
          </a:bodyPr>
          <a:lstStyle/>
          <a:p>
            <a:pPr indent="1071563" algn="just" defTabSz="755169">
              <a:spcBef>
                <a:spcPct val="50000"/>
              </a:spcBef>
            </a:pP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 projeto gráfico é de responsabilidade do autor;</a:t>
            </a:r>
            <a:b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o) utilizar o mínimo de texto e o máximo de figuras, tabelas, quadros possíveis para ilustrar;</a:t>
            </a:r>
            <a:b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p) organizar as informações de maneira que a ideia central seja facilmente entendida;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11521505" y="9364236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marL="0" lvl="1" algn="ctr"/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RESULTADOS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21962665" y="30372834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marL="0" lvl="1" algn="ctr"/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AGRADECIMENTOS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21967165" y="33135039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algn="ctr"/>
            <a:r>
              <a:rPr lang="pt-BR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REFERÊNCIAS</a:t>
            </a:r>
            <a:endParaRPr lang="pt-BR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21967166" y="34533748"/>
            <a:ext cx="9360000" cy="133747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pPr algn="just"/>
            <a:r>
              <a:rPr lang="pt-BR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ABNT NBR 6023. </a:t>
            </a:r>
            <a:r>
              <a:rPr lang="pt-BR" sz="20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 pôster deverá conter</a:t>
            </a:r>
            <a:r>
              <a:rPr lang="pt-BR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 no máximo 10 referências. 1ª Edição. Editora. </a:t>
            </a:r>
            <a:r>
              <a:rPr lang="pt-BR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2018</a:t>
            </a:r>
            <a:r>
              <a:rPr lang="pt-BR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</a:p>
          <a:p>
            <a:pPr algn="just"/>
            <a:endParaRPr lang="pt-BR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21964067" y="23172516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marL="0" lvl="1" algn="ctr"/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CONCLUSÃO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1224361" y="17285116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marL="0" lvl="1" algn="ctr"/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METODOLOGIA</a:t>
            </a:r>
          </a:p>
        </p:txBody>
      </p:sp>
      <p:sp>
        <p:nvSpPr>
          <p:cNvPr id="27" name="Text Box 3661"/>
          <p:cNvSpPr txBox="1">
            <a:spLocks noChangeArrowheads="1"/>
          </p:cNvSpPr>
          <p:nvPr/>
        </p:nvSpPr>
        <p:spPr bwMode="auto">
          <a:xfrm>
            <a:off x="1224361" y="18941300"/>
            <a:ext cx="9360000" cy="2882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1451" tIns="55722" rIns="111451" bIns="55722">
            <a:spAutoFit/>
          </a:bodyPr>
          <a:lstStyle/>
          <a:p>
            <a:pPr indent="977900" algn="just" defTabSz="755169">
              <a:spcBef>
                <a:spcPct val="50000"/>
              </a:spcBef>
            </a:pP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 pôster será apresentado impresso (papel, lona, plástico, acrílico, entre outros). Recomenda-se as seguintes dimensões para o pôster impresso:</a:t>
            </a:r>
            <a:b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a) Largura: 0,90 m</a:t>
            </a:r>
            <a:b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b) Altura: 1,20 m</a:t>
            </a:r>
            <a:b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c) Deve ser legível a uma distância de pelo menos 1 metro.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21818649" y="21461580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Fonte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: Elaborado pelo autor.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9" name="Text Box 3661"/>
          <p:cNvSpPr txBox="1">
            <a:spLocks noChangeArrowheads="1"/>
          </p:cNvSpPr>
          <p:nvPr/>
        </p:nvSpPr>
        <p:spPr bwMode="auto">
          <a:xfrm>
            <a:off x="21962665" y="24612556"/>
            <a:ext cx="9360000" cy="5744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1451" tIns="55722" rIns="111451" bIns="55722">
            <a:spAutoFit/>
          </a:bodyPr>
          <a:lstStyle/>
          <a:p>
            <a:pPr indent="819150" algn="just" defTabSz="755169"/>
            <a:r>
              <a:rPr lang="pt-BR" sz="3000" dirty="0">
                <a:latin typeface="Times New Roman" pitchFamily="18" charset="0"/>
                <a:cs typeface="Times New Roman" pitchFamily="18" charset="0"/>
              </a:rPr>
              <a:t>As sessões de pôsteres serão realizadas no Centro de Convivência do Campus </a:t>
            </a:r>
            <a:r>
              <a:rPr lang="pt-BR" sz="3000" dirty="0" err="1">
                <a:latin typeface="Times New Roman" pitchFamily="18" charset="0"/>
                <a:cs typeface="Times New Roman" pitchFamily="18" charset="0"/>
              </a:rPr>
              <a:t>Multi-institucional</a:t>
            </a:r>
            <a:r>
              <a:rPr lang="pt-BR" sz="3000" dirty="0">
                <a:latin typeface="Times New Roman" pitchFamily="18" charset="0"/>
                <a:cs typeface="Times New Roman" pitchFamily="18" charset="0"/>
              </a:rPr>
              <a:t> Humberto Teixeira;</a:t>
            </a:r>
            <a:br>
              <a:rPr lang="pt-BR" sz="3000" dirty="0">
                <a:latin typeface="Times New Roman" pitchFamily="18" charset="0"/>
                <a:cs typeface="Times New Roman" pitchFamily="18" charset="0"/>
              </a:rPr>
            </a:br>
            <a:r>
              <a:rPr lang="pt-BR" sz="3000" dirty="0">
                <a:latin typeface="Times New Roman" pitchFamily="18" charset="0"/>
                <a:cs typeface="Times New Roman" pitchFamily="18" charset="0"/>
              </a:rPr>
              <a:t>s) Para cada pôster estará reservado, no dia da apresentação, um espaço para fixação, identificado com o número do pôster;</a:t>
            </a:r>
            <a:br>
              <a:rPr lang="pt-BR" sz="3000" dirty="0">
                <a:latin typeface="Times New Roman" pitchFamily="18" charset="0"/>
                <a:cs typeface="Times New Roman" pitchFamily="18" charset="0"/>
              </a:rPr>
            </a:br>
            <a:r>
              <a:rPr lang="pt-BR" sz="3000" dirty="0">
                <a:latin typeface="Times New Roman" pitchFamily="18" charset="0"/>
                <a:cs typeface="Times New Roman" pitchFamily="18" charset="0"/>
              </a:rPr>
              <a:t>t) Na data programada, o autor deverá levar o pôster já pronto e colocá-lo em seu espaço sinalizado com o número divulgado pela comissão do evento;</a:t>
            </a:r>
            <a:br>
              <a:rPr lang="pt-BR" sz="3000" dirty="0">
                <a:latin typeface="Times New Roman" pitchFamily="18" charset="0"/>
                <a:cs typeface="Times New Roman" pitchFamily="18" charset="0"/>
              </a:rPr>
            </a:br>
            <a:r>
              <a:rPr lang="pt-BR" sz="3000" dirty="0">
                <a:latin typeface="Times New Roman" pitchFamily="18" charset="0"/>
                <a:cs typeface="Times New Roman" pitchFamily="18" charset="0"/>
              </a:rPr>
              <a:t>u) Todos os trabalhos apresentados pelos autores devem ser inéditos, e não terem sido publicados/apresentados em outros eventos</a:t>
            </a:r>
            <a:endParaRPr lang="pt-BR" sz="3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0" name="Text Box 3661"/>
          <p:cNvSpPr txBox="1">
            <a:spLocks noChangeArrowheads="1"/>
          </p:cNvSpPr>
          <p:nvPr/>
        </p:nvSpPr>
        <p:spPr bwMode="auto">
          <a:xfrm>
            <a:off x="21818649" y="9374809"/>
            <a:ext cx="9360000" cy="380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1451" tIns="55722" rIns="111451" bIns="55722">
            <a:spAutoFit/>
          </a:bodyPr>
          <a:lstStyle/>
          <a:p>
            <a:pPr indent="819150" algn="just" defTabSz="755169">
              <a:spcBef>
                <a:spcPts val="0"/>
              </a:spcBef>
            </a:pP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Recomenda-se cuidado na utilização de ilustrações, figuras e tabelas quanto a escolha de cores, resolução de imagens, plano de fundo, entre outros.</a:t>
            </a:r>
            <a:b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q) Não será permitido apresentar com retroprojetor, computador, microfone e/ou outros equipamentos elétricos, utilizar aparelhos e instrumentos sonoros que interfiram na comunicação dos autores da sessão, apresentar o pôster fora da data, local ou horários programados; 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1224361" y="21965636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pPr algn="ctr"/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Figura 1 -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 Gráfico ou figura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21746641" y="13774627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pPr algn="ctr"/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Figura 4 -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 Gráfico ou figura.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4" name="Retângulo 33"/>
          <p:cNvSpPr/>
          <p:nvPr/>
        </p:nvSpPr>
        <p:spPr>
          <a:xfrm>
            <a:off x="1224361" y="22397684"/>
            <a:ext cx="9360000" cy="7128792"/>
          </a:xfrm>
          <a:prstGeom prst="rect">
            <a:avLst/>
          </a:prstGeom>
          <a:solidFill>
            <a:srgbClr val="79B2C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Figuras com </a:t>
            </a:r>
          </a:p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26 cm de largura</a:t>
            </a:r>
          </a:p>
        </p:txBody>
      </p:sp>
      <p:sp>
        <p:nvSpPr>
          <p:cNvPr id="35" name="Retângulo 34"/>
          <p:cNvSpPr/>
          <p:nvPr/>
        </p:nvSpPr>
        <p:spPr>
          <a:xfrm>
            <a:off x="11521505" y="14404796"/>
            <a:ext cx="9360000" cy="7128792"/>
          </a:xfrm>
          <a:prstGeom prst="rect">
            <a:avLst/>
          </a:prstGeom>
          <a:solidFill>
            <a:srgbClr val="79B2C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Times New Roman" pitchFamily="18" charset="0"/>
                <a:cs typeface="Times New Roman" pitchFamily="18" charset="0"/>
              </a:rPr>
              <a:t>Figuras com </a:t>
            </a:r>
          </a:p>
          <a:p>
            <a:pPr algn="ctr"/>
            <a:r>
              <a:rPr lang="pt-BR" dirty="0">
                <a:latin typeface="Times New Roman" pitchFamily="18" charset="0"/>
                <a:cs typeface="Times New Roman" pitchFamily="18" charset="0"/>
              </a:rPr>
              <a:t>26 cm de largura</a:t>
            </a:r>
          </a:p>
        </p:txBody>
      </p:sp>
      <p:sp>
        <p:nvSpPr>
          <p:cNvPr id="36" name="Retângulo 35"/>
          <p:cNvSpPr/>
          <p:nvPr/>
        </p:nvSpPr>
        <p:spPr>
          <a:xfrm>
            <a:off x="21746641" y="14260780"/>
            <a:ext cx="9360000" cy="7128792"/>
          </a:xfrm>
          <a:prstGeom prst="rect">
            <a:avLst/>
          </a:prstGeom>
          <a:solidFill>
            <a:srgbClr val="79B2C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Figuras com </a:t>
            </a:r>
          </a:p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26 cm de largura</a:t>
            </a:r>
          </a:p>
        </p:txBody>
      </p:sp>
      <p:sp>
        <p:nvSpPr>
          <p:cNvPr id="37" name="Retângulo 36"/>
          <p:cNvSpPr/>
          <p:nvPr/>
        </p:nvSpPr>
        <p:spPr>
          <a:xfrm>
            <a:off x="11521505" y="23405796"/>
            <a:ext cx="9360000" cy="7128792"/>
          </a:xfrm>
          <a:prstGeom prst="rect">
            <a:avLst/>
          </a:prstGeom>
          <a:solidFill>
            <a:srgbClr val="79B2C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Figuras com </a:t>
            </a:r>
          </a:p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26 cm de largura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1521505" y="13900740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pPr algn="ctr"/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Figura 2 -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 Gráfico ou figura.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11673905" y="22991651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pPr algn="ctr"/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Figura 3 -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 Gráfico ou figura.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11449497" y="30606596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Fonte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: Elaborado pelo autor.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1" name="CaixaDeTexto 40"/>
          <p:cNvSpPr txBox="1"/>
          <p:nvPr/>
        </p:nvSpPr>
        <p:spPr>
          <a:xfrm>
            <a:off x="1152353" y="29598484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Fonte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: Elaborado pelo autor.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11521505" y="21605596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Fonte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: Elaborado pelo autor.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3" name="Retângulo 42"/>
          <p:cNvSpPr/>
          <p:nvPr/>
        </p:nvSpPr>
        <p:spPr>
          <a:xfrm>
            <a:off x="1182369" y="9372257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marL="0" lvl="1" algn="ctr"/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INTRODUÇÃO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17C5E7EF-131D-4759-83AA-8E8AF47187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44253" y="607507"/>
            <a:ext cx="5962388" cy="435536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FA0CC317-BE0C-468D-AD00-EAEE7E6E5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1152353" y="8561225"/>
            <a:ext cx="29954288" cy="19885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xmlns="" id="{4EE9B052-CA23-444E-8D40-F37A5CC70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4361" y="324125"/>
            <a:ext cx="4762500" cy="4972050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xmlns="" id="{D8B7781E-1417-45E1-AB9E-44E6597EC7E7}"/>
              </a:ext>
            </a:extLst>
          </p:cNvPr>
          <p:cNvSpPr txBox="1"/>
          <p:nvPr/>
        </p:nvSpPr>
        <p:spPr>
          <a:xfrm>
            <a:off x="5612525" y="1221392"/>
            <a:ext cx="191230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Faculdade de Educação, Ciências e Letras de Iguatu – </a:t>
            </a:r>
            <a:r>
              <a:rPr lang="pt-B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FECLI</a:t>
            </a:r>
          </a:p>
          <a:p>
            <a:pPr algn="ctr"/>
            <a:r>
              <a:rPr lang="pt-B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do Curso de Licenciatura Plena em Física</a:t>
            </a:r>
            <a:endParaRPr lang="pt-B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Encontro de Pesquisa e Ensino de Física da </a:t>
            </a:r>
            <a:r>
              <a:rPr lang="pt-BR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FECLI</a:t>
            </a:r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II </a:t>
            </a:r>
            <a:r>
              <a:rPr lang="pt-BR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ENPEFF</a:t>
            </a:r>
            <a:endParaRPr lang="pt-B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65125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</TotalTime>
  <Words>231</Words>
  <Application>Microsoft Office PowerPoint</Application>
  <PresentationFormat>Personalizar</PresentationFormat>
  <Paragraphs>35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TÍTULO DO TRABALHO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Mykaell</dc:creator>
  <cp:lastModifiedBy>LEONARDO</cp:lastModifiedBy>
  <cp:revision>64</cp:revision>
  <dcterms:created xsi:type="dcterms:W3CDTF">2017-05-24T15:19:09Z</dcterms:created>
  <dcterms:modified xsi:type="dcterms:W3CDTF">2018-07-06T15:42:42Z</dcterms:modified>
</cp:coreProperties>
</file>