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5143500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43140"/>
            <a:ext cx="9010510" cy="50003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2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2026-10-01T19:12:47Z</dcterms:created>
  <dcterms:modified xsi:type="dcterms:W3CDTF">2026-10-01T19:12:47Z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2026-09-29T00:00:00Z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2026-10-01T00:00:00Z</vt:filetime>
  </property>
  <property fmtid="{D5CDD505-2E9C-101B-9397-08002B2CF9AE}" pid="6" name="Producer">
    <vt:lpwstr>www.ilovepdf.com</vt:lpwstr>
  </property>
</Properties>
</file>